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60" r:id="rId3"/>
    <p:sldId id="272" r:id="rId4"/>
    <p:sldId id="317" r:id="rId6"/>
    <p:sldId id="258" r:id="rId7"/>
    <p:sldId id="275" r:id="rId8"/>
    <p:sldId id="262" r:id="rId9"/>
    <p:sldId id="263" r:id="rId10"/>
    <p:sldId id="264" r:id="rId11"/>
    <p:sldId id="268" r:id="rId12"/>
    <p:sldId id="269" r:id="rId13"/>
    <p:sldId id="276" r:id="rId14"/>
    <p:sldId id="278" r:id="rId15"/>
    <p:sldId id="279" r:id="rId16"/>
    <p:sldId id="280" r:id="rId17"/>
    <p:sldId id="427" r:id="rId18"/>
    <p:sldId id="281" r:id="rId19"/>
    <p:sldId id="452" r:id="rId20"/>
    <p:sldId id="451" r:id="rId21"/>
    <p:sldId id="284" r:id="rId22"/>
    <p:sldId id="455" r:id="rId23"/>
    <p:sldId id="472" r:id="rId24"/>
    <p:sldId id="285" r:id="rId25"/>
    <p:sldId id="490" r:id="rId26"/>
    <p:sldId id="286" r:id="rId27"/>
    <p:sldId id="289" r:id="rId28"/>
    <p:sldId id="290" r:id="rId29"/>
    <p:sldId id="291" r:id="rId30"/>
    <p:sldId id="292" r:id="rId31"/>
    <p:sldId id="293" r:id="rId32"/>
    <p:sldId id="294" r:id="rId33"/>
    <p:sldId id="308" r:id="rId34"/>
    <p:sldId id="469" r:id="rId35"/>
    <p:sldId id="486" r:id="rId36"/>
    <p:sldId id="467" r:id="rId37"/>
    <p:sldId id="468" r:id="rId38"/>
    <p:sldId id="485" r:id="rId39"/>
  </p:sldIdLst>
  <p:sldSz cx="12192000" cy="6858000"/>
  <p:notesSz cx="6858000" cy="9144000"/>
  <p:custDataLst>
    <p:tags r:id="rId4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84" userDrawn="1">
          <p15:clr>
            <a:srgbClr val="A4A3A4"/>
          </p15:clr>
        </p15:guide>
        <p15:guide id="2" pos="38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FFFFF"/>
    <a:srgbClr val="366087"/>
    <a:srgbClr val="404040"/>
    <a:srgbClr val="FCC101"/>
    <a:srgbClr val="233F57"/>
    <a:srgbClr val="002060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1984"/>
        <p:guide pos="382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3" Type="http://schemas.openxmlformats.org/officeDocument/2006/relationships/tags" Target="tags/tag91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>
            <a:off x="2" y="-176981"/>
            <a:ext cx="12191999" cy="4291740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gradFill>
            <a:gsLst>
              <a:gs pos="0">
                <a:srgbClr val="8DB6FF"/>
              </a:gs>
              <a:gs pos="68000">
                <a:srgbClr val="5771DA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字魂105号-简雅黑" panose="00000500000000000000" pitchFamily="2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82" y="1156519"/>
            <a:ext cx="9199044" cy="5146631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0141" y="1410612"/>
            <a:ext cx="5801591" cy="3627203"/>
          </a:xfrm>
          <a:custGeom>
            <a:avLst/>
            <a:gdLst>
              <a:gd name="connsiteX0" fmla="*/ 0 w 5778698"/>
              <a:gd name="connsiteY0" fmla="*/ 0 h 3627202"/>
              <a:gd name="connsiteX1" fmla="*/ 5778698 w 5778698"/>
              <a:gd name="connsiteY1" fmla="*/ 0 h 3627202"/>
              <a:gd name="connsiteX2" fmla="*/ 5778698 w 5778698"/>
              <a:gd name="connsiteY2" fmla="*/ 3627202 h 3627202"/>
              <a:gd name="connsiteX3" fmla="*/ 0 w 5778698"/>
              <a:gd name="connsiteY3" fmla="*/ 3627202 h 362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8698" h="3627202">
                <a:moveTo>
                  <a:pt x="0" y="0"/>
                </a:moveTo>
                <a:lnTo>
                  <a:pt x="5778698" y="0"/>
                </a:lnTo>
                <a:lnTo>
                  <a:pt x="5778698" y="3627202"/>
                </a:lnTo>
                <a:lnTo>
                  <a:pt x="0" y="3627202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 dirty="0">
                <a:latin typeface="字魂105号-简雅黑" panose="00000500000000000000" pitchFamily="2" charset="-122"/>
              </a:defRPr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1.xml"/><Relationship Id="rId17" Type="http://schemas.openxmlformats.org/officeDocument/2006/relationships/tags" Target="../tags/tag60.xml"/><Relationship Id="rId16" Type="http://schemas.openxmlformats.org/officeDocument/2006/relationships/tags" Target="../tags/tag59.xml"/><Relationship Id="rId15" Type="http://schemas.openxmlformats.org/officeDocument/2006/relationships/tags" Target="../tags/tag58.xml"/><Relationship Id="rId14" Type="http://schemas.openxmlformats.org/officeDocument/2006/relationships/tags" Target="../tags/tag57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4.png"/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9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1.png"/><Relationship Id="rId3" Type="http://schemas.openxmlformats.org/officeDocument/2006/relationships/image" Target="../media/image36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4" Type="http://schemas.openxmlformats.org/officeDocument/2006/relationships/slideLayout" Target="../slideLayouts/slideLayout1.xml"/><Relationship Id="rId23" Type="http://schemas.openxmlformats.org/officeDocument/2006/relationships/tags" Target="../tags/tag83.xml"/><Relationship Id="rId22" Type="http://schemas.openxmlformats.org/officeDocument/2006/relationships/tags" Target="../tags/tag82.xml"/><Relationship Id="rId21" Type="http://schemas.openxmlformats.org/officeDocument/2006/relationships/tags" Target="../tags/tag81.xml"/><Relationship Id="rId20" Type="http://schemas.openxmlformats.org/officeDocument/2006/relationships/tags" Target="../tags/tag80.xml"/><Relationship Id="rId2" Type="http://schemas.openxmlformats.org/officeDocument/2006/relationships/tags" Target="../tags/tag62.xml"/><Relationship Id="rId19" Type="http://schemas.openxmlformats.org/officeDocument/2006/relationships/tags" Target="../tags/tag79.xml"/><Relationship Id="rId18" Type="http://schemas.openxmlformats.org/officeDocument/2006/relationships/tags" Target="../tags/tag78.xml"/><Relationship Id="rId17" Type="http://schemas.openxmlformats.org/officeDocument/2006/relationships/tags" Target="../tags/tag77.xml"/><Relationship Id="rId16" Type="http://schemas.openxmlformats.org/officeDocument/2006/relationships/tags" Target="../tags/tag76.xml"/><Relationship Id="rId15" Type="http://schemas.openxmlformats.org/officeDocument/2006/relationships/tags" Target="../tags/tag75.xml"/><Relationship Id="rId14" Type="http://schemas.openxmlformats.org/officeDocument/2006/relationships/tags" Target="../tags/tag74.xml"/><Relationship Id="rId13" Type="http://schemas.openxmlformats.org/officeDocument/2006/relationships/tags" Target="../tags/tag73.xml"/><Relationship Id="rId12" Type="http://schemas.openxmlformats.org/officeDocument/2006/relationships/tags" Target="../tags/tag72.xml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8.jpeg"/><Relationship Id="rId3" Type="http://schemas.openxmlformats.org/officeDocument/2006/relationships/image" Target="../media/image3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image" Target="../media/image39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image" Target="../media/image40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1.png"/><Relationship Id="rId3" Type="http://schemas.openxmlformats.org/officeDocument/2006/relationships/tags" Target="../tags/tag90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9.png"/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0"/>
          <p:cNvSpPr txBox="1"/>
          <p:nvPr/>
        </p:nvSpPr>
        <p:spPr>
          <a:xfrm>
            <a:off x="2052320" y="1737995"/>
            <a:ext cx="8020050" cy="17532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 defTabSz="228600"/>
            <a:r>
              <a:rPr lang="zh-CN" altLang="en-US" sz="5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  <a:cs typeface="Aparajita" panose="020B0604020202020204" pitchFamily="34" charset="0"/>
              </a:rPr>
              <a:t>不见面审批网上报件</a:t>
            </a:r>
            <a:endParaRPr lang="zh-CN" altLang="en-US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字魂105号-简雅黑" panose="00000500000000000000" pitchFamily="2" charset="-122"/>
              <a:ea typeface="字魂105号-简雅黑" panose="00000500000000000000" pitchFamily="2" charset="-122"/>
              <a:cs typeface="Aparajita" panose="020B0604020202020204" pitchFamily="34" charset="0"/>
            </a:endParaRPr>
          </a:p>
          <a:p>
            <a:pPr algn="ctr" defTabSz="228600"/>
            <a:r>
              <a:rPr lang="zh-CN" altLang="en-US" sz="5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  <a:cs typeface="Aparajita" panose="020B0604020202020204" pitchFamily="34" charset="0"/>
              </a:rPr>
              <a:t>操作指南</a:t>
            </a:r>
            <a:endParaRPr lang="en-US" altLang="zh-CN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字魂105号-简雅黑" panose="00000500000000000000" pitchFamily="2" charset="-122"/>
              <a:ea typeface="字魂105号-简雅黑" panose="00000500000000000000" pitchFamily="2" charset="-122"/>
              <a:cs typeface="Aparajita" panose="020B0604020202020204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0020299" y="-453359"/>
            <a:ext cx="3640387" cy="7515308"/>
            <a:chOff x="9625781" y="-259102"/>
            <a:chExt cx="4282556" cy="6667678"/>
          </a:xfrm>
        </p:grpSpPr>
        <p:sp>
          <p:nvSpPr>
            <p:cNvPr id="37" name="等腰三角形 36"/>
            <p:cNvSpPr/>
            <p:nvPr/>
          </p:nvSpPr>
          <p:spPr>
            <a:xfrm rot="16200000">
              <a:off x="9493841" y="581363"/>
              <a:ext cx="2830100" cy="2566219"/>
            </a:xfrm>
            <a:prstGeom prst="triangle">
              <a:avLst/>
            </a:prstGeom>
            <a:solidFill>
              <a:srgbClr val="366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8" name="等腰三角形 37"/>
            <p:cNvSpPr/>
            <p:nvPr/>
          </p:nvSpPr>
          <p:spPr>
            <a:xfrm rot="16200000">
              <a:off x="11040037" y="2825212"/>
              <a:ext cx="1497682" cy="1759974"/>
            </a:xfrm>
            <a:prstGeom prst="triangle">
              <a:avLst/>
            </a:prstGeom>
            <a:solidFill>
              <a:srgbClr val="FCC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等腰三角形 1"/>
            <p:cNvSpPr/>
            <p:nvPr/>
          </p:nvSpPr>
          <p:spPr>
            <a:xfrm rot="16200000">
              <a:off x="10835652" y="4709448"/>
              <a:ext cx="1562322" cy="1835934"/>
            </a:xfrm>
            <a:prstGeom prst="triangle">
              <a:avLst/>
            </a:prstGeom>
            <a:solidFill>
              <a:srgbClr val="366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16200000">
              <a:off x="11443159" y="4129086"/>
              <a:ext cx="1497682" cy="1759974"/>
            </a:xfrm>
            <a:prstGeom prst="triangle">
              <a:avLst/>
            </a:prstGeom>
            <a:noFill/>
            <a:ln>
              <a:solidFill>
                <a:schemeClr val="bg1">
                  <a:alpha val="2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等腰三角形 6"/>
            <p:cNvSpPr/>
            <p:nvPr/>
          </p:nvSpPr>
          <p:spPr>
            <a:xfrm rot="16200000">
              <a:off x="11443159" y="3613204"/>
              <a:ext cx="1497682" cy="1759974"/>
            </a:xfrm>
            <a:prstGeom prst="triangle">
              <a:avLst/>
            </a:prstGeom>
            <a:noFill/>
            <a:ln>
              <a:solidFill>
                <a:schemeClr val="bg1">
                  <a:alpha val="2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16200000">
              <a:off x="11443159" y="2256150"/>
              <a:ext cx="1497682" cy="1759974"/>
            </a:xfrm>
            <a:prstGeom prst="triangle">
              <a:avLst/>
            </a:prstGeom>
            <a:noFill/>
            <a:ln>
              <a:solidFill>
                <a:schemeClr val="bg1">
                  <a:alpha val="2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3" name="等腰三角形 42"/>
            <p:cNvSpPr/>
            <p:nvPr/>
          </p:nvSpPr>
          <p:spPr>
            <a:xfrm rot="16200000">
              <a:off x="10978265" y="1002664"/>
              <a:ext cx="2694156" cy="3165988"/>
            </a:xfrm>
            <a:prstGeom prst="triangle">
              <a:avLst/>
            </a:prstGeom>
            <a:noFill/>
            <a:ln>
              <a:solidFill>
                <a:schemeClr val="bg1">
                  <a:alpha val="2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4" name="等腰三角形 43"/>
            <p:cNvSpPr/>
            <p:nvPr/>
          </p:nvSpPr>
          <p:spPr>
            <a:xfrm rot="16200000">
              <a:off x="11040037" y="-390248"/>
              <a:ext cx="1497682" cy="1759974"/>
            </a:xfrm>
            <a:prstGeom prst="triangle">
              <a:avLst/>
            </a:prstGeom>
            <a:noFill/>
            <a:ln>
              <a:solidFill>
                <a:schemeClr val="bg1">
                  <a:alpha val="2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5" name="等腰三角形 44"/>
            <p:cNvSpPr/>
            <p:nvPr/>
          </p:nvSpPr>
          <p:spPr>
            <a:xfrm rot="16200000">
              <a:off x="9910737" y="2904107"/>
              <a:ext cx="422806" cy="328026"/>
            </a:xfrm>
            <a:prstGeom prst="triangle">
              <a:avLst/>
            </a:prstGeom>
            <a:solidFill>
              <a:srgbClr val="FCC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6" name="等腰三角形 45"/>
            <p:cNvSpPr/>
            <p:nvPr/>
          </p:nvSpPr>
          <p:spPr>
            <a:xfrm rot="16200000">
              <a:off x="10466001" y="4898218"/>
              <a:ext cx="422806" cy="328026"/>
            </a:xfrm>
            <a:prstGeom prst="triangle">
              <a:avLst/>
            </a:prstGeom>
            <a:solidFill>
              <a:srgbClr val="233F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 flipH="1">
            <a:off x="-1388419" y="-453359"/>
            <a:ext cx="3440774" cy="7515308"/>
            <a:chOff x="9625781" y="-259102"/>
            <a:chExt cx="4282556" cy="6667678"/>
          </a:xfrm>
        </p:grpSpPr>
        <p:sp>
          <p:nvSpPr>
            <p:cNvPr id="10" name="等腰三角形 9"/>
            <p:cNvSpPr/>
            <p:nvPr/>
          </p:nvSpPr>
          <p:spPr>
            <a:xfrm rot="16200000">
              <a:off x="9493841" y="581363"/>
              <a:ext cx="2830100" cy="2566219"/>
            </a:xfrm>
            <a:prstGeom prst="triangle">
              <a:avLst/>
            </a:prstGeom>
            <a:solidFill>
              <a:srgbClr val="366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/>
          </p:nvSpPr>
          <p:spPr>
            <a:xfrm rot="16200000">
              <a:off x="11040037" y="2825212"/>
              <a:ext cx="1497682" cy="1759974"/>
            </a:xfrm>
            <a:prstGeom prst="triangle">
              <a:avLst/>
            </a:prstGeom>
            <a:solidFill>
              <a:srgbClr val="FCC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0" name="等腰三角形 49"/>
            <p:cNvSpPr/>
            <p:nvPr/>
          </p:nvSpPr>
          <p:spPr>
            <a:xfrm rot="16200000">
              <a:off x="10835652" y="4709448"/>
              <a:ext cx="1562322" cy="1835934"/>
            </a:xfrm>
            <a:prstGeom prst="triangle">
              <a:avLst/>
            </a:prstGeom>
            <a:solidFill>
              <a:srgbClr val="366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1" name="等腰三角形 50"/>
            <p:cNvSpPr/>
            <p:nvPr/>
          </p:nvSpPr>
          <p:spPr>
            <a:xfrm rot="16200000">
              <a:off x="11443159" y="4129086"/>
              <a:ext cx="1497682" cy="1759974"/>
            </a:xfrm>
            <a:prstGeom prst="triangle">
              <a:avLst/>
            </a:prstGeom>
            <a:noFill/>
            <a:ln>
              <a:solidFill>
                <a:schemeClr val="bg1">
                  <a:alpha val="2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2" name="等腰三角形 51"/>
            <p:cNvSpPr/>
            <p:nvPr/>
          </p:nvSpPr>
          <p:spPr>
            <a:xfrm rot="16200000">
              <a:off x="11443159" y="3613204"/>
              <a:ext cx="1497682" cy="1759974"/>
            </a:xfrm>
            <a:prstGeom prst="triangle">
              <a:avLst/>
            </a:prstGeom>
            <a:noFill/>
            <a:ln>
              <a:solidFill>
                <a:schemeClr val="bg1">
                  <a:alpha val="2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3" name="等腰三角形 52"/>
            <p:cNvSpPr/>
            <p:nvPr/>
          </p:nvSpPr>
          <p:spPr>
            <a:xfrm rot="16200000">
              <a:off x="11443159" y="2256150"/>
              <a:ext cx="1497682" cy="1759974"/>
            </a:xfrm>
            <a:prstGeom prst="triangle">
              <a:avLst/>
            </a:prstGeom>
            <a:noFill/>
            <a:ln>
              <a:solidFill>
                <a:schemeClr val="bg1">
                  <a:alpha val="2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4" name="等腰三角形 53"/>
            <p:cNvSpPr/>
            <p:nvPr/>
          </p:nvSpPr>
          <p:spPr>
            <a:xfrm rot="16200000">
              <a:off x="10978265" y="1002664"/>
              <a:ext cx="2694156" cy="3165988"/>
            </a:xfrm>
            <a:prstGeom prst="triangle">
              <a:avLst/>
            </a:prstGeom>
            <a:noFill/>
            <a:ln>
              <a:solidFill>
                <a:schemeClr val="bg1">
                  <a:alpha val="2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5" name="等腰三角形 54"/>
            <p:cNvSpPr/>
            <p:nvPr/>
          </p:nvSpPr>
          <p:spPr>
            <a:xfrm rot="16200000">
              <a:off x="11040037" y="-390248"/>
              <a:ext cx="1497682" cy="1759974"/>
            </a:xfrm>
            <a:prstGeom prst="triangle">
              <a:avLst/>
            </a:prstGeom>
            <a:noFill/>
            <a:ln>
              <a:solidFill>
                <a:schemeClr val="bg1">
                  <a:alpha val="2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6" name="等腰三角形 55"/>
            <p:cNvSpPr/>
            <p:nvPr/>
          </p:nvSpPr>
          <p:spPr>
            <a:xfrm rot="16200000">
              <a:off x="9910737" y="2904107"/>
              <a:ext cx="422806" cy="328026"/>
            </a:xfrm>
            <a:prstGeom prst="triangle">
              <a:avLst/>
            </a:prstGeom>
            <a:solidFill>
              <a:srgbClr val="FCC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7" name="等腰三角形 56"/>
            <p:cNvSpPr/>
            <p:nvPr/>
          </p:nvSpPr>
          <p:spPr>
            <a:xfrm rot="16200000">
              <a:off x="10466001" y="4898218"/>
              <a:ext cx="422806" cy="328026"/>
            </a:xfrm>
            <a:prstGeom prst="triangle">
              <a:avLst/>
            </a:prstGeom>
            <a:solidFill>
              <a:srgbClr val="233F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549015" y="4058920"/>
            <a:ext cx="56273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福州市自然资源和规划局</a:t>
            </a:r>
            <a:endParaRPr lang="zh-CN" altLang="en-US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2022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年</a:t>
            </a:r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月</a:t>
            </a:r>
            <a:endParaRPr lang="zh-CN" altLang="en-US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" t="32227" r="128" b="2266"/>
          <a:stretch>
            <a:fillRect/>
          </a:stretch>
        </p:blipFill>
        <p:spPr>
          <a:xfrm rot="16200000" flipV="1">
            <a:off x="2649220" y="-2649220"/>
            <a:ext cx="6873875" cy="121532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l="-62" t="23964" r="1"/>
          <a:stretch>
            <a:fillRect/>
          </a:stretch>
        </p:blipFill>
        <p:spPr>
          <a:xfrm>
            <a:off x="152400" y="-9462"/>
            <a:ext cx="744230" cy="77877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8143" y="54178"/>
            <a:ext cx="6464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02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96756" y="54178"/>
            <a:ext cx="18161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网上报建</a:t>
            </a:r>
            <a:endParaRPr lang="zh-CN" altLang="en-US" sz="3200" b="1" dirty="0">
              <a:solidFill>
                <a:schemeClr val="bg2">
                  <a:lumMod val="2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493885" y="2452990"/>
            <a:ext cx="1208933" cy="91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14" tIns="45709" rIns="91414" bIns="45709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65" b="1" kern="0" dirty="0" smtClean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Arial" panose="020B0604020202020204" pitchFamily="34" charset="0"/>
              </a:rPr>
              <a:t>礼仪</a:t>
            </a:r>
            <a:endParaRPr lang="en-US" altLang="zh-CN" sz="2665" b="1" kern="0" dirty="0" smtClean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Arial" panose="020B0604020202020204" pitchFamily="34" charset="0"/>
            </a:endParaRPr>
          </a:p>
          <a:p>
            <a:pPr algn="ctr"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65" b="1" kern="0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Arial" panose="020B0604020202020204" pitchFamily="34" charset="0"/>
              </a:rPr>
              <a:t>对象性</a:t>
            </a:r>
            <a:endParaRPr lang="zh-CN" altLang="en-US" sz="2665" b="1" kern="0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3" name="TextBox 55"/>
          <p:cNvSpPr txBox="1"/>
          <p:nvPr/>
        </p:nvSpPr>
        <p:spPr>
          <a:xfrm>
            <a:off x="6167362" y="2487505"/>
            <a:ext cx="3961177" cy="81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14" tIns="45709" rIns="91414" bIns="45709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000" kern="0">
                <a:solidFill>
                  <a:srgbClr val="0070C0"/>
                </a:solidFill>
                <a:latin typeface="Impact" panose="020B0806030902050204" pitchFamily="34" charset="0"/>
                <a:ea typeface="微软雅黑" panose="020B0503020204020204" charset="-122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 marL="2286000" defTabSz="914400"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 marL="2743200" defTabSz="914400"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 marL="3200400" defTabSz="914400"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 marL="3657600" defTabSz="914400"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bg1"/>
                </a:solidFill>
                <a:ea typeface="字魂105号-简雅黑" panose="00000500000000000000" pitchFamily="2" charset="-122"/>
                <a:sym typeface="微软雅黑" panose="020B0503020204020204" charset="-122"/>
              </a:rPr>
              <a:t>点击在此录入上述图表的综合描述说明，在此录入上述图表的综合描述说明。在此录入上述图表的综合描述说明，在此录入上述图表的综合描述说明</a:t>
            </a:r>
            <a:r>
              <a:rPr lang="zh-CN" altLang="en-US" sz="1200" dirty="0" smtClean="0">
                <a:solidFill>
                  <a:schemeClr val="bg1"/>
                </a:solidFill>
                <a:ea typeface="字魂105号-简雅黑" panose="00000500000000000000" pitchFamily="2" charset="-122"/>
                <a:sym typeface="微软雅黑" panose="020B0503020204020204" charset="-122"/>
              </a:rPr>
              <a:t>，</a:t>
            </a:r>
            <a:endParaRPr lang="zh-CN" altLang="en-US" sz="1200" dirty="0">
              <a:solidFill>
                <a:schemeClr val="bg1"/>
              </a:solidFill>
              <a:ea typeface="字魂105号-简雅黑" panose="00000500000000000000" pitchFamily="2" charset="-122"/>
              <a:sym typeface="微软雅黑" panose="020B0503020204020204" charset="-122"/>
            </a:endParaRPr>
          </a:p>
        </p:txBody>
      </p:sp>
      <p:pic>
        <p:nvPicPr>
          <p:cNvPr id="2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7565" y="1728470"/>
            <a:ext cx="7284720" cy="4191000"/>
          </a:xfrm>
          <a:prstGeom prst="rect">
            <a:avLst/>
          </a:prstGeom>
        </p:spPr>
      </p:pic>
      <p:sp>
        <p:nvSpPr>
          <p:cNvPr id="33" name="L 形 32"/>
          <p:cNvSpPr/>
          <p:nvPr/>
        </p:nvSpPr>
        <p:spPr>
          <a:xfrm>
            <a:off x="954" y="4527346"/>
            <a:ext cx="2514600" cy="2324101"/>
          </a:xfrm>
          <a:prstGeom prst="corner">
            <a:avLst>
              <a:gd name="adj1" fmla="val 17397"/>
              <a:gd name="adj2" fmla="val 14428"/>
            </a:avLst>
          </a:prstGeom>
          <a:solidFill>
            <a:srgbClr val="366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52" name="L 形 51"/>
          <p:cNvSpPr/>
          <p:nvPr/>
        </p:nvSpPr>
        <p:spPr>
          <a:xfrm flipH="1" flipV="1">
            <a:off x="9918094" y="2027"/>
            <a:ext cx="2273906" cy="1931104"/>
          </a:xfrm>
          <a:prstGeom prst="corner">
            <a:avLst>
              <a:gd name="adj1" fmla="val 20779"/>
              <a:gd name="adj2" fmla="val 20629"/>
            </a:avLst>
          </a:prstGeom>
          <a:solidFill>
            <a:srgbClr val="184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655955" y="2254579"/>
            <a:ext cx="4289425" cy="2505348"/>
            <a:chOff x="11691" y="2977"/>
            <a:chExt cx="6755" cy="3945"/>
          </a:xfrm>
        </p:grpSpPr>
        <p:sp>
          <p:nvSpPr>
            <p:cNvPr id="32" name="文本框"/>
            <p:cNvSpPr txBox="1"/>
            <p:nvPr/>
          </p:nvSpPr>
          <p:spPr>
            <a:xfrm>
              <a:off x="11691" y="5809"/>
              <a:ext cx="6755" cy="1113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p>
              <a:pPr indent="0" algn="l">
                <a:buNone/>
              </a:pPr>
              <a:r>
                <a:rPr lang="zh-CN" altLang="en-US" sz="2000" dirty="0">
                  <a:solidFill>
                    <a:srgbClr val="2C608B"/>
                  </a:solidFill>
                  <a:effectLst/>
                  <a:latin typeface="黑体" panose="02010609060101010101" charset="-122"/>
                  <a:ea typeface="黑体" panose="02010609060101010101" charset="-122"/>
                  <a:sym typeface="+mn-ea"/>
                </a:rPr>
                <a:t>页面跳转至福州市工改网办系统登录界面。</a:t>
              </a:r>
              <a:endParaRPr sz="2000" dirty="0">
                <a:solidFill>
                  <a:srgbClr val="366087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13967" y="2977"/>
              <a:ext cx="2203" cy="2458"/>
              <a:chOff x="1425978" y="2309582"/>
              <a:chExt cx="1049332" cy="1170385"/>
            </a:xfrm>
          </p:grpSpPr>
          <p:sp>
            <p:nvSpPr>
              <p:cNvPr id="36" name="Freeform: Shape 1"/>
              <p:cNvSpPr/>
              <p:nvPr/>
            </p:nvSpPr>
            <p:spPr bwMode="auto">
              <a:xfrm>
                <a:off x="1697382" y="2684578"/>
                <a:ext cx="276971" cy="29999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noAutofit/>
              </a:bodyPr>
              <a:p>
                <a:r>
                  <a:rPr lang="zh-CN" altLang="id-ID" sz="1865" dirty="0">
                    <a:solidFill>
                      <a:srgbClr val="366087"/>
                    </a:solidFill>
                    <a:latin typeface="黑体" panose="02010609060101010101" charset="-122"/>
                    <a:ea typeface="黑体" panose="02010609060101010101" charset="-122"/>
                    <a:sym typeface="思源宋体" panose="02020400000000000000" pitchFamily="18" charset="-122"/>
                  </a:rPr>
                  <a:t>第四步</a:t>
                </a:r>
                <a:endParaRPr lang="zh-CN" altLang="id-ID" sz="1865" dirty="0">
                  <a:solidFill>
                    <a:srgbClr val="366087"/>
                  </a:solidFill>
                  <a:latin typeface="黑体" panose="02010609060101010101" charset="-122"/>
                  <a:ea typeface="黑体" panose="02010609060101010101" charset="-122"/>
                  <a:sym typeface="思源宋体" panose="02020400000000000000" pitchFamily="18" charset="-122"/>
                </a:endParaRPr>
              </a:p>
            </p:txBody>
          </p:sp>
          <p:sp>
            <p:nvSpPr>
              <p:cNvPr id="37" name="Freeform: Shape 2"/>
              <p:cNvSpPr/>
              <p:nvPr/>
            </p:nvSpPr>
            <p:spPr bwMode="auto">
              <a:xfrm>
                <a:off x="1425978" y="2309582"/>
                <a:ext cx="1049332" cy="1170385"/>
              </a:xfrm>
              <a:custGeom>
                <a:avLst/>
                <a:gdLst>
                  <a:gd name="T0" fmla="+- 0 10800 961"/>
                  <a:gd name="T1" fmla="*/ T0 w 19679"/>
                  <a:gd name="T2" fmla="*/ 10800 h 21600"/>
                  <a:gd name="T3" fmla="+- 0 10800 961"/>
                  <a:gd name="T4" fmla="*/ T3 w 19679"/>
                  <a:gd name="T5" fmla="*/ 10800 h 21600"/>
                  <a:gd name="T6" fmla="+- 0 10800 961"/>
                  <a:gd name="T7" fmla="*/ T6 w 19679"/>
                  <a:gd name="T8" fmla="*/ 10800 h 21600"/>
                  <a:gd name="T9" fmla="+- 0 10800 961"/>
                  <a:gd name="T10" fmla="*/ T9 w 19679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19679" h="21600">
                    <a:moveTo>
                      <a:pt x="9838" y="0"/>
                    </a:moveTo>
                    <a:cubicBezTo>
                      <a:pt x="7321" y="0"/>
                      <a:pt x="4802" y="944"/>
                      <a:pt x="2881" y="2835"/>
                    </a:cubicBezTo>
                    <a:cubicBezTo>
                      <a:pt x="-961" y="6616"/>
                      <a:pt x="-961" y="12749"/>
                      <a:pt x="2881" y="16530"/>
                    </a:cubicBezTo>
                    <a:cubicBezTo>
                      <a:pt x="4639" y="18260"/>
                      <a:pt x="6897" y="19188"/>
                      <a:pt x="9197" y="19335"/>
                    </a:cubicBezTo>
                    <a:cubicBezTo>
                      <a:pt x="8918" y="20157"/>
                      <a:pt x="8453" y="20930"/>
                      <a:pt x="7797" y="21600"/>
                    </a:cubicBezTo>
                    <a:cubicBezTo>
                      <a:pt x="8874" y="21508"/>
                      <a:pt x="9927" y="21069"/>
                      <a:pt x="10751" y="20282"/>
                    </a:cubicBezTo>
                    <a:cubicBezTo>
                      <a:pt x="11091" y="19958"/>
                      <a:pt x="11357" y="19595"/>
                      <a:pt x="11572" y="19211"/>
                    </a:cubicBezTo>
                    <a:cubicBezTo>
                      <a:pt x="13486" y="18876"/>
                      <a:pt x="15317" y="17986"/>
                      <a:pt x="16796" y="16530"/>
                    </a:cubicBezTo>
                    <a:cubicBezTo>
                      <a:pt x="20638" y="12749"/>
                      <a:pt x="20638" y="6616"/>
                      <a:pt x="16796" y="2835"/>
                    </a:cubicBezTo>
                    <a:cubicBezTo>
                      <a:pt x="14875" y="944"/>
                      <a:pt x="12356" y="0"/>
                      <a:pt x="9838" y="0"/>
                    </a:cubicBezTo>
                    <a:close/>
                    <a:moveTo>
                      <a:pt x="9838" y="3047"/>
                    </a:moveTo>
                    <a:cubicBezTo>
                      <a:pt x="11564" y="3047"/>
                      <a:pt x="13290" y="3694"/>
                      <a:pt x="14607" y="4990"/>
                    </a:cubicBezTo>
                    <a:cubicBezTo>
                      <a:pt x="17240" y="7581"/>
                      <a:pt x="17240" y="11784"/>
                      <a:pt x="14607" y="14375"/>
                    </a:cubicBezTo>
                    <a:cubicBezTo>
                      <a:pt x="11973" y="16967"/>
                      <a:pt x="7703" y="16967"/>
                      <a:pt x="5070" y="14375"/>
                    </a:cubicBezTo>
                    <a:cubicBezTo>
                      <a:pt x="2437" y="11784"/>
                      <a:pt x="2437" y="7581"/>
                      <a:pt x="5070" y="4990"/>
                    </a:cubicBezTo>
                    <a:cubicBezTo>
                      <a:pt x="6387" y="3694"/>
                      <a:pt x="8113" y="3047"/>
                      <a:pt x="9838" y="3047"/>
                    </a:cubicBezTo>
                    <a:close/>
                  </a:path>
                </a:pathLst>
              </a:custGeom>
              <a:solidFill>
                <a:srgbClr val="FCC101"/>
              </a:solidFill>
              <a:ln>
                <a:noFill/>
              </a:ln>
              <a:effectLst/>
            </p:spPr>
            <p:txBody>
              <a:bodyPr anchor="ctr"/>
              <a:p>
                <a:pPr algn="ctr"/>
                <a:endParaRPr sz="1465">
                  <a:solidFill>
                    <a:schemeClr val="bg1">
                      <a:lumMod val="50000"/>
                    </a:schemeClr>
                  </a:solidFill>
                  <a:latin typeface="思源宋体" panose="02020400000000000000" pitchFamily="18" charset="-122"/>
                  <a:ea typeface="思源宋体" panose="02020400000000000000" pitchFamily="18" charset="-122"/>
                  <a:sym typeface="思源宋体" panose="02020400000000000000" pitchFamily="18" charset="-122"/>
                </a:endParaRPr>
              </a:p>
            </p:txBody>
          </p:sp>
        </p:grpSp>
      </p:grpSp>
      <p:pic>
        <p:nvPicPr>
          <p:cNvPr id="14" name="图片 13" descr="登录页面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2110" y="1932940"/>
            <a:ext cx="5597525" cy="360743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" t="32227" r="128" b="2266"/>
          <a:stretch>
            <a:fillRect/>
          </a:stretch>
        </p:blipFill>
        <p:spPr>
          <a:xfrm rot="16200000" flipV="1">
            <a:off x="2649220" y="-2649220"/>
            <a:ext cx="6873875" cy="121532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l="-62" t="23964" r="1"/>
          <a:stretch>
            <a:fillRect/>
          </a:stretch>
        </p:blipFill>
        <p:spPr>
          <a:xfrm>
            <a:off x="152400" y="-9462"/>
            <a:ext cx="744230" cy="77877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8143" y="54178"/>
            <a:ext cx="6464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02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96756" y="54178"/>
            <a:ext cx="18161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网上报建</a:t>
            </a:r>
            <a:endParaRPr lang="zh-CN" altLang="en-US" sz="3200" b="1" dirty="0">
              <a:solidFill>
                <a:schemeClr val="bg2">
                  <a:lumMod val="2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493885" y="2452990"/>
            <a:ext cx="1208933" cy="91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14" tIns="45709" rIns="91414" bIns="45709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65" b="1" kern="0" dirty="0" smtClean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Arial" panose="020B0604020202020204" pitchFamily="34" charset="0"/>
              </a:rPr>
              <a:t>礼仪</a:t>
            </a:r>
            <a:endParaRPr lang="en-US" altLang="zh-CN" sz="2665" b="1" kern="0" dirty="0" smtClean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Arial" panose="020B0604020202020204" pitchFamily="34" charset="0"/>
            </a:endParaRPr>
          </a:p>
          <a:p>
            <a:pPr algn="ctr"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65" b="1" kern="0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Arial" panose="020B0604020202020204" pitchFamily="34" charset="0"/>
              </a:rPr>
              <a:t>对象性</a:t>
            </a:r>
            <a:endParaRPr lang="zh-CN" altLang="en-US" sz="2665" b="1" kern="0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3" name="TextBox 55"/>
          <p:cNvSpPr txBox="1"/>
          <p:nvPr/>
        </p:nvSpPr>
        <p:spPr>
          <a:xfrm>
            <a:off x="6167362" y="2487505"/>
            <a:ext cx="3961177" cy="81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14" tIns="45709" rIns="91414" bIns="45709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000" kern="0">
                <a:solidFill>
                  <a:srgbClr val="0070C0"/>
                </a:solidFill>
                <a:latin typeface="Impact" panose="020B0806030902050204" pitchFamily="34" charset="0"/>
                <a:ea typeface="微软雅黑" panose="020B0503020204020204" charset="-122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 marL="2286000" defTabSz="914400"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 marL="2743200" defTabSz="914400"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 marL="3200400" defTabSz="914400"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 marL="3657600" defTabSz="914400"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bg1"/>
                </a:solidFill>
                <a:ea typeface="字魂105号-简雅黑" panose="00000500000000000000" pitchFamily="2" charset="-122"/>
                <a:sym typeface="微软雅黑" panose="020B0503020204020204" charset="-122"/>
              </a:rPr>
              <a:t>点击在此录入上述图表的综合描述说明，在此录入上述图表的综合描述说明。在此录入上述图表的综合描述说明，在此录入上述图表的综合描述说明</a:t>
            </a:r>
            <a:r>
              <a:rPr lang="zh-CN" altLang="en-US" sz="1200" dirty="0" smtClean="0">
                <a:solidFill>
                  <a:schemeClr val="bg1"/>
                </a:solidFill>
                <a:ea typeface="字魂105号-简雅黑" panose="00000500000000000000" pitchFamily="2" charset="-122"/>
                <a:sym typeface="微软雅黑" panose="020B0503020204020204" charset="-122"/>
              </a:rPr>
              <a:t>，</a:t>
            </a:r>
            <a:endParaRPr lang="zh-CN" altLang="en-US" sz="1200" dirty="0">
              <a:solidFill>
                <a:schemeClr val="bg1"/>
              </a:solidFill>
              <a:ea typeface="字魂105号-简雅黑" panose="00000500000000000000" pitchFamily="2" charset="-122"/>
              <a:sym typeface="微软雅黑" panose="020B050302020402020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1692156" y="5833004"/>
            <a:ext cx="1192345" cy="666115"/>
            <a:chOff x="2215144" y="927951"/>
            <a:chExt cx="1244730" cy="915925"/>
          </a:xfrm>
        </p:grpSpPr>
        <p:sp>
          <p:nvSpPr>
            <p:cNvPr id="46" name="平行四边形 45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rgbClr val="366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65">
                <a:latin typeface="Impact" panose="020B0806030902050204" pitchFamily="34" charset="0"/>
                <a:ea typeface="字魂58号-创中黑" panose="00000500000000000000" charset="-122"/>
              </a:endParaRPr>
            </a:p>
          </p:txBody>
        </p:sp>
        <p:sp>
          <p:nvSpPr>
            <p:cNvPr id="47" name="文本框 9"/>
            <p:cNvSpPr txBox="1"/>
            <p:nvPr/>
          </p:nvSpPr>
          <p:spPr>
            <a:xfrm>
              <a:off x="2393075" y="927951"/>
              <a:ext cx="1066799" cy="915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735" dirty="0">
                  <a:solidFill>
                    <a:schemeClr val="bg1"/>
                  </a:solidFill>
                  <a:latin typeface="Impact" panose="020B0806030902050204" pitchFamily="34" charset="0"/>
                  <a:ea typeface="字魂58号-创中黑" panose="00000500000000000000" charset="-122"/>
                </a:rPr>
                <a:t>01</a:t>
              </a:r>
              <a:endParaRPr lang="zh-CN" altLang="en-US" sz="3735" dirty="0">
                <a:solidFill>
                  <a:schemeClr val="bg1"/>
                </a:solidFill>
                <a:latin typeface="Impact" panose="020B0806030902050204" pitchFamily="34" charset="0"/>
                <a:ea typeface="字魂58号-创中黑" panose="00000500000000000000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2627037" y="5850752"/>
            <a:ext cx="7945120" cy="612775"/>
            <a:chOff x="4315150" y="953426"/>
            <a:chExt cx="5958840" cy="539929"/>
          </a:xfrm>
        </p:grpSpPr>
        <p:sp>
          <p:nvSpPr>
            <p:cNvPr id="61" name="矩形 60"/>
            <p:cNvSpPr/>
            <p:nvPr/>
          </p:nvSpPr>
          <p:spPr>
            <a:xfrm>
              <a:off x="4582326" y="1036234"/>
              <a:ext cx="5329714" cy="405646"/>
            </a:xfrm>
            <a:prstGeom prst="rect">
              <a:avLst/>
            </a:prstGeom>
            <a:ln w="15875">
              <a:noFill/>
            </a:ln>
          </p:spPr>
          <p:txBody>
            <a:bodyPr wrap="square" lIns="91440" tIns="45720" rIns="91440" bIns="45720">
              <a:spAutoFit/>
            </a:bodyPr>
            <a:p>
              <a:pPr indent="0" algn="l">
                <a:buNone/>
              </a:pPr>
              <a:r>
                <a:rPr lang="zh-CN" altLang="en-US" sz="2400" dirty="0">
                  <a:solidFill>
                    <a:srgbClr val="2C608B"/>
                  </a:solidFill>
                  <a:effectLst/>
                  <a:latin typeface="黑体" panose="02010609060101010101" charset="-122"/>
                  <a:ea typeface="黑体" panose="02010609060101010101" charset="-122"/>
                  <a:sym typeface="+mn-ea"/>
                </a:rPr>
                <a:t>通过法人手机号或闽政通扫描进行企业账号登录。</a:t>
              </a:r>
              <a:endPara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2" name="平行四边形 61"/>
            <p:cNvSpPr/>
            <p:nvPr/>
          </p:nvSpPr>
          <p:spPr>
            <a:xfrm>
              <a:off x="4315150" y="953426"/>
              <a:ext cx="5958840" cy="539929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rgbClr val="3660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p>
              <a:endParaRPr lang="zh-CN" altLang="en-US" sz="2135" b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726815" y="597725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  <p:pic>
        <p:nvPicPr>
          <p:cNvPr id="4" name="图片 3" descr="登录页面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940" y="589280"/>
            <a:ext cx="9072245" cy="510222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" t="32227" r="128" b="2266"/>
          <a:stretch>
            <a:fillRect/>
          </a:stretch>
        </p:blipFill>
        <p:spPr>
          <a:xfrm rot="16200000" flipV="1">
            <a:off x="2649220" y="-2649220"/>
            <a:ext cx="6873875" cy="121532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l="-62" t="23964" r="1"/>
          <a:stretch>
            <a:fillRect/>
          </a:stretch>
        </p:blipFill>
        <p:spPr>
          <a:xfrm>
            <a:off x="152400" y="-9462"/>
            <a:ext cx="744230" cy="77877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8143" y="54178"/>
            <a:ext cx="6464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02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96756" y="54178"/>
            <a:ext cx="18161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网上报建</a:t>
            </a:r>
            <a:endParaRPr lang="zh-CN" altLang="en-US" sz="3200" b="1" dirty="0">
              <a:solidFill>
                <a:schemeClr val="bg2">
                  <a:lumMod val="2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493885" y="2452990"/>
            <a:ext cx="1208933" cy="91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14" tIns="45709" rIns="91414" bIns="45709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65" b="1" kern="0" dirty="0" smtClean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Arial" panose="020B0604020202020204" pitchFamily="34" charset="0"/>
              </a:rPr>
              <a:t>礼仪</a:t>
            </a:r>
            <a:endParaRPr lang="en-US" altLang="zh-CN" sz="2665" b="1" kern="0" dirty="0" smtClean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Arial" panose="020B0604020202020204" pitchFamily="34" charset="0"/>
            </a:endParaRPr>
          </a:p>
          <a:p>
            <a:pPr algn="ctr"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65" b="1" kern="0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Arial" panose="020B0604020202020204" pitchFamily="34" charset="0"/>
              </a:rPr>
              <a:t>对象性</a:t>
            </a:r>
            <a:endParaRPr lang="zh-CN" altLang="en-US" sz="2665" b="1" kern="0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3" name="TextBox 55"/>
          <p:cNvSpPr txBox="1"/>
          <p:nvPr/>
        </p:nvSpPr>
        <p:spPr>
          <a:xfrm>
            <a:off x="6167362" y="2487505"/>
            <a:ext cx="3961177" cy="81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14" tIns="45709" rIns="91414" bIns="45709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000" kern="0">
                <a:solidFill>
                  <a:srgbClr val="0070C0"/>
                </a:solidFill>
                <a:latin typeface="Impact" panose="020B0806030902050204" pitchFamily="34" charset="0"/>
                <a:ea typeface="微软雅黑" panose="020B0503020204020204" charset="-122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 marL="2286000" defTabSz="914400"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 marL="2743200" defTabSz="914400"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 marL="3200400" defTabSz="914400"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 marL="3657600" defTabSz="914400"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bg1"/>
                </a:solidFill>
                <a:ea typeface="字魂105号-简雅黑" panose="00000500000000000000" pitchFamily="2" charset="-122"/>
                <a:sym typeface="微软雅黑" panose="020B0503020204020204" charset="-122"/>
              </a:rPr>
              <a:t>点击在此录入上述图表的综合描述说明，在此录入上述图表的综合描述说明。在此录入上述图表的综合描述说明，在此录入上述图表的综合描述说明</a:t>
            </a:r>
            <a:r>
              <a:rPr lang="zh-CN" altLang="en-US" sz="1200" dirty="0" smtClean="0">
                <a:solidFill>
                  <a:schemeClr val="bg1"/>
                </a:solidFill>
                <a:ea typeface="字魂105号-简雅黑" panose="00000500000000000000" pitchFamily="2" charset="-122"/>
                <a:sym typeface="微软雅黑" panose="020B0503020204020204" charset="-122"/>
              </a:rPr>
              <a:t>，</a:t>
            </a:r>
            <a:endParaRPr lang="zh-CN" altLang="en-US" sz="1200" dirty="0">
              <a:solidFill>
                <a:schemeClr val="bg1"/>
              </a:solidFill>
              <a:ea typeface="字魂105号-简雅黑" panose="00000500000000000000" pitchFamily="2" charset="-122"/>
              <a:sym typeface="微软雅黑" panose="020B050302020402020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2116971" y="5579639"/>
            <a:ext cx="1192345" cy="666115"/>
            <a:chOff x="2215144" y="927951"/>
            <a:chExt cx="1244730" cy="915925"/>
          </a:xfrm>
        </p:grpSpPr>
        <p:sp>
          <p:nvSpPr>
            <p:cNvPr id="46" name="平行四边形 45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rgbClr val="366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65">
                <a:latin typeface="Impact" panose="020B0806030902050204" pitchFamily="34" charset="0"/>
                <a:ea typeface="字魂58号-创中黑" panose="00000500000000000000" charset="-122"/>
              </a:endParaRPr>
            </a:p>
          </p:txBody>
        </p:sp>
        <p:sp>
          <p:nvSpPr>
            <p:cNvPr id="47" name="文本框 9"/>
            <p:cNvSpPr txBox="1"/>
            <p:nvPr/>
          </p:nvSpPr>
          <p:spPr>
            <a:xfrm>
              <a:off x="2393075" y="927951"/>
              <a:ext cx="1066799" cy="915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735" dirty="0">
                  <a:solidFill>
                    <a:schemeClr val="bg1"/>
                  </a:solidFill>
                  <a:latin typeface="Impact" panose="020B0806030902050204" pitchFamily="34" charset="0"/>
                  <a:ea typeface="字魂58号-创中黑" panose="00000500000000000000" charset="-122"/>
                </a:rPr>
                <a:t>02</a:t>
              </a:r>
              <a:endParaRPr lang="zh-CN" altLang="en-US" sz="3735" dirty="0">
                <a:solidFill>
                  <a:schemeClr val="bg1"/>
                </a:solidFill>
                <a:latin typeface="Impact" panose="020B0806030902050204" pitchFamily="34" charset="0"/>
                <a:ea typeface="字魂58号-创中黑" panose="00000500000000000000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3051852" y="5597387"/>
            <a:ext cx="7462520" cy="612775"/>
            <a:chOff x="4315150" y="953426"/>
            <a:chExt cx="5596890" cy="539929"/>
          </a:xfrm>
        </p:grpSpPr>
        <p:sp>
          <p:nvSpPr>
            <p:cNvPr id="61" name="矩形 60"/>
            <p:cNvSpPr/>
            <p:nvPr/>
          </p:nvSpPr>
          <p:spPr>
            <a:xfrm>
              <a:off x="4582326" y="1036234"/>
              <a:ext cx="5329714" cy="405646"/>
            </a:xfrm>
            <a:prstGeom prst="rect">
              <a:avLst/>
            </a:prstGeom>
            <a:ln w="15875">
              <a:noFill/>
            </a:ln>
          </p:spPr>
          <p:txBody>
            <a:bodyPr wrap="square" lIns="91440" tIns="45720" rIns="91440" bIns="45720">
              <a:spAutoFit/>
            </a:bodyPr>
            <a:p>
              <a:pPr indent="0" algn="l">
                <a:buNone/>
              </a:pPr>
              <a:r>
                <a:rPr lang="zh-CN" altLang="en-US" sz="2400" dirty="0">
                  <a:solidFill>
                    <a:srgbClr val="2C608B"/>
                  </a:solidFill>
                  <a:effectLst/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+mn-ea"/>
                </a:rPr>
                <a:t>可根据项目阶段选择需要办理的业务类型。</a:t>
              </a:r>
              <a:endPara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2" name="平行四边形 61"/>
            <p:cNvSpPr/>
            <p:nvPr/>
          </p:nvSpPr>
          <p:spPr>
            <a:xfrm>
              <a:off x="4315150" y="953426"/>
              <a:ext cx="4958239" cy="539929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rgbClr val="3660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p>
              <a:endParaRPr lang="zh-CN" altLang="en-US" sz="2135" b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530" y="1383665"/>
            <a:ext cx="8995410" cy="3987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" t="32227" r="128" b="2266"/>
          <a:stretch>
            <a:fillRect/>
          </a:stretch>
        </p:blipFill>
        <p:spPr>
          <a:xfrm rot="16200000" flipV="1">
            <a:off x="2649220" y="-2649220"/>
            <a:ext cx="6873875" cy="121532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l="-62" t="23964" r="1"/>
          <a:stretch>
            <a:fillRect/>
          </a:stretch>
        </p:blipFill>
        <p:spPr>
          <a:xfrm>
            <a:off x="152400" y="-9462"/>
            <a:ext cx="744230" cy="77877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8143" y="54178"/>
            <a:ext cx="6464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02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96756" y="54178"/>
            <a:ext cx="18161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网上报建</a:t>
            </a:r>
            <a:endParaRPr lang="zh-CN" altLang="en-US" sz="3200" b="1" dirty="0">
              <a:solidFill>
                <a:schemeClr val="bg2">
                  <a:lumMod val="2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493885" y="2452990"/>
            <a:ext cx="1208933" cy="91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14" tIns="45709" rIns="91414" bIns="45709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65" b="1" kern="0" dirty="0" smtClean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Arial" panose="020B0604020202020204" pitchFamily="34" charset="0"/>
              </a:rPr>
              <a:t>礼仪</a:t>
            </a:r>
            <a:endParaRPr lang="en-US" altLang="zh-CN" sz="2665" b="1" kern="0" dirty="0" smtClean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Arial" panose="020B0604020202020204" pitchFamily="34" charset="0"/>
            </a:endParaRPr>
          </a:p>
          <a:p>
            <a:pPr algn="ctr"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65" b="1" kern="0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Arial" panose="020B0604020202020204" pitchFamily="34" charset="0"/>
              </a:rPr>
              <a:t>对象性</a:t>
            </a:r>
            <a:endParaRPr lang="zh-CN" altLang="en-US" sz="2665" b="1" kern="0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3" name="TextBox 55"/>
          <p:cNvSpPr txBox="1"/>
          <p:nvPr/>
        </p:nvSpPr>
        <p:spPr>
          <a:xfrm>
            <a:off x="6167362" y="2487505"/>
            <a:ext cx="3961177" cy="81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14" tIns="45709" rIns="91414" bIns="45709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000" kern="0">
                <a:solidFill>
                  <a:srgbClr val="0070C0"/>
                </a:solidFill>
                <a:latin typeface="Impact" panose="020B0806030902050204" pitchFamily="34" charset="0"/>
                <a:ea typeface="微软雅黑" panose="020B0503020204020204" charset="-122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 marL="2286000" defTabSz="914400"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 marL="2743200" defTabSz="914400"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 marL="3200400" defTabSz="914400"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 marL="3657600" defTabSz="914400"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bg1"/>
                </a:solidFill>
                <a:ea typeface="字魂105号-简雅黑" panose="00000500000000000000" pitchFamily="2" charset="-122"/>
                <a:sym typeface="微软雅黑" panose="020B0503020204020204" charset="-122"/>
              </a:rPr>
              <a:t>点击在此录入上述图表的综合描述说明，在此录入上述图表的综合描述说明。在此录入上述图表的综合描述说明，在此录入上述图表的综合描述说明</a:t>
            </a:r>
            <a:r>
              <a:rPr lang="zh-CN" altLang="en-US" sz="1200" dirty="0" smtClean="0">
                <a:solidFill>
                  <a:schemeClr val="bg1"/>
                </a:solidFill>
                <a:ea typeface="字魂105号-简雅黑" panose="00000500000000000000" pitchFamily="2" charset="-122"/>
                <a:sym typeface="微软雅黑" panose="020B0503020204020204" charset="-122"/>
              </a:rPr>
              <a:t>，</a:t>
            </a:r>
            <a:endParaRPr lang="zh-CN" altLang="en-US" sz="1200" dirty="0">
              <a:solidFill>
                <a:schemeClr val="bg1"/>
              </a:solidFill>
              <a:ea typeface="字魂105号-简雅黑" panose="00000500000000000000" pitchFamily="2" charset="-122"/>
              <a:sym typeface="微软雅黑" panose="020B050302020402020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2116971" y="5579639"/>
            <a:ext cx="1192345" cy="666115"/>
            <a:chOff x="2215144" y="927951"/>
            <a:chExt cx="1244730" cy="915925"/>
          </a:xfrm>
        </p:grpSpPr>
        <p:sp>
          <p:nvSpPr>
            <p:cNvPr id="46" name="平行四边形 45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rgbClr val="366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65">
                <a:latin typeface="Impact" panose="020B0806030902050204" pitchFamily="34" charset="0"/>
                <a:ea typeface="字魂58号-创中黑" panose="00000500000000000000" charset="-122"/>
              </a:endParaRPr>
            </a:p>
          </p:txBody>
        </p:sp>
        <p:sp>
          <p:nvSpPr>
            <p:cNvPr id="47" name="文本框 9"/>
            <p:cNvSpPr txBox="1"/>
            <p:nvPr/>
          </p:nvSpPr>
          <p:spPr>
            <a:xfrm>
              <a:off x="2393075" y="927951"/>
              <a:ext cx="1066799" cy="915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735" dirty="0">
                  <a:solidFill>
                    <a:schemeClr val="bg1"/>
                  </a:solidFill>
                  <a:latin typeface="Impact" panose="020B0806030902050204" pitchFamily="34" charset="0"/>
                  <a:ea typeface="字魂58号-创中黑" panose="00000500000000000000" charset="-122"/>
                </a:rPr>
                <a:t>03</a:t>
              </a:r>
              <a:endParaRPr lang="zh-CN" altLang="en-US" sz="3735" dirty="0">
                <a:solidFill>
                  <a:schemeClr val="bg1"/>
                </a:solidFill>
                <a:latin typeface="Impact" panose="020B0806030902050204" pitchFamily="34" charset="0"/>
                <a:ea typeface="字魂58号-创中黑" panose="00000500000000000000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3051852" y="5597387"/>
            <a:ext cx="7462520" cy="612775"/>
            <a:chOff x="4315150" y="953426"/>
            <a:chExt cx="5596890" cy="539929"/>
          </a:xfrm>
        </p:grpSpPr>
        <p:sp>
          <p:nvSpPr>
            <p:cNvPr id="61" name="矩形 60"/>
            <p:cNvSpPr/>
            <p:nvPr/>
          </p:nvSpPr>
          <p:spPr>
            <a:xfrm>
              <a:off x="4582326" y="1036234"/>
              <a:ext cx="5329714" cy="405646"/>
            </a:xfrm>
            <a:prstGeom prst="rect">
              <a:avLst/>
            </a:prstGeom>
            <a:ln w="15875">
              <a:noFill/>
            </a:ln>
          </p:spPr>
          <p:txBody>
            <a:bodyPr wrap="square" lIns="91440" tIns="45720" rIns="91440" bIns="45720">
              <a:spAutoFit/>
            </a:bodyPr>
            <a:p>
              <a:pPr indent="0" algn="l">
                <a:buNone/>
              </a:pPr>
              <a:r>
                <a:rPr lang="zh-CN" altLang="en-US" sz="2400" dirty="0">
                  <a:solidFill>
                    <a:srgbClr val="2C608B"/>
                  </a:solidFill>
                  <a:effectLst/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+mn-ea"/>
                </a:rPr>
                <a:t>选择需要办理的事项名称，选择单体事项申报。</a:t>
              </a:r>
              <a:endPara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2" name="平行四边形 61"/>
            <p:cNvSpPr/>
            <p:nvPr/>
          </p:nvSpPr>
          <p:spPr>
            <a:xfrm>
              <a:off x="4315150" y="953426"/>
              <a:ext cx="5361146" cy="539929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rgbClr val="3660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p>
              <a:endParaRPr lang="zh-CN" altLang="en-US" sz="2135" b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</a:endParaRPr>
            </a:p>
          </p:txBody>
        </p:sp>
      </p:grpSp>
      <p:pic>
        <p:nvPicPr>
          <p:cNvPr id="2" name="图片 1" descr="微信图片_20220705150748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620" y="756285"/>
            <a:ext cx="10613390" cy="470408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" t="32227" r="128" b="2266"/>
          <a:stretch>
            <a:fillRect/>
          </a:stretch>
        </p:blipFill>
        <p:spPr>
          <a:xfrm rot="16200000" flipV="1">
            <a:off x="2649220" y="-2649220"/>
            <a:ext cx="6873875" cy="121532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l="-62" t="23964" r="1"/>
          <a:stretch>
            <a:fillRect/>
          </a:stretch>
        </p:blipFill>
        <p:spPr>
          <a:xfrm>
            <a:off x="152400" y="-9462"/>
            <a:ext cx="744230" cy="77877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8143" y="54178"/>
            <a:ext cx="6464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02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96756" y="54178"/>
            <a:ext cx="18161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网上报建</a:t>
            </a:r>
            <a:endParaRPr lang="zh-CN" altLang="en-US" sz="3200" b="1" dirty="0">
              <a:solidFill>
                <a:schemeClr val="bg2">
                  <a:lumMod val="2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493885" y="2452990"/>
            <a:ext cx="1208933" cy="91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14" tIns="45709" rIns="91414" bIns="45709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65" b="1" kern="0" dirty="0" smtClean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Arial" panose="020B0604020202020204" pitchFamily="34" charset="0"/>
              </a:rPr>
              <a:t>礼仪</a:t>
            </a:r>
            <a:endParaRPr lang="en-US" altLang="zh-CN" sz="2665" b="1" kern="0" dirty="0" smtClean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Arial" panose="020B0604020202020204" pitchFamily="34" charset="0"/>
            </a:endParaRPr>
          </a:p>
          <a:p>
            <a:pPr algn="ctr"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65" b="1" kern="0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Arial" panose="020B0604020202020204" pitchFamily="34" charset="0"/>
              </a:rPr>
              <a:t>对象性</a:t>
            </a:r>
            <a:endParaRPr lang="zh-CN" altLang="en-US" sz="2665" b="1" kern="0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Arial" panose="020B0604020202020204" pitchFamily="34" charset="0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3517146" y="5579639"/>
            <a:ext cx="1192345" cy="666115"/>
            <a:chOff x="2215144" y="927951"/>
            <a:chExt cx="1244730" cy="915925"/>
          </a:xfrm>
        </p:grpSpPr>
        <p:sp>
          <p:nvSpPr>
            <p:cNvPr id="46" name="平行四边形 45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rgbClr val="366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65">
                <a:latin typeface="Impact" panose="020B0806030902050204" pitchFamily="34" charset="0"/>
                <a:ea typeface="字魂58号-创中黑" panose="00000500000000000000" charset="-122"/>
              </a:endParaRPr>
            </a:p>
          </p:txBody>
        </p:sp>
        <p:sp>
          <p:nvSpPr>
            <p:cNvPr id="47" name="文本框 9"/>
            <p:cNvSpPr txBox="1"/>
            <p:nvPr/>
          </p:nvSpPr>
          <p:spPr>
            <a:xfrm>
              <a:off x="2393075" y="927951"/>
              <a:ext cx="1066799" cy="915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735" dirty="0">
                  <a:solidFill>
                    <a:schemeClr val="bg1"/>
                  </a:solidFill>
                  <a:latin typeface="Impact" panose="020B0806030902050204" pitchFamily="34" charset="0"/>
                  <a:ea typeface="字魂58号-创中黑" panose="00000500000000000000" charset="-122"/>
                </a:rPr>
                <a:t>04</a:t>
              </a:r>
              <a:endParaRPr lang="zh-CN" altLang="en-US" sz="3735" dirty="0">
                <a:solidFill>
                  <a:schemeClr val="bg1"/>
                </a:solidFill>
                <a:latin typeface="Impact" panose="020B0806030902050204" pitchFamily="34" charset="0"/>
                <a:ea typeface="字魂58号-创中黑" panose="00000500000000000000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452027" y="5597387"/>
            <a:ext cx="7462520" cy="612775"/>
            <a:chOff x="4315150" y="953426"/>
            <a:chExt cx="5596890" cy="539929"/>
          </a:xfrm>
        </p:grpSpPr>
        <p:sp>
          <p:nvSpPr>
            <p:cNvPr id="61" name="矩形 60"/>
            <p:cNvSpPr/>
            <p:nvPr/>
          </p:nvSpPr>
          <p:spPr>
            <a:xfrm>
              <a:off x="4582326" y="1036234"/>
              <a:ext cx="5329714" cy="405646"/>
            </a:xfrm>
            <a:prstGeom prst="rect">
              <a:avLst/>
            </a:prstGeom>
            <a:ln w="15875">
              <a:noFill/>
            </a:ln>
          </p:spPr>
          <p:txBody>
            <a:bodyPr wrap="square" lIns="91440" tIns="45720" rIns="91440" bIns="45720">
              <a:spAutoFit/>
            </a:bodyPr>
            <a:p>
              <a:pPr indent="0" algn="l">
                <a:buNone/>
              </a:pPr>
              <a:r>
                <a:rPr lang="en-US" altLang="zh-CN" sz="2400" dirty="0">
                  <a:solidFill>
                    <a:srgbClr val="2C608B"/>
                  </a:solidFill>
                  <a:effectLst/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+mn-ea"/>
                </a:rPr>
                <a:t>  </a:t>
              </a:r>
              <a:r>
                <a:rPr lang="zh-CN" altLang="en-US" sz="2400" dirty="0">
                  <a:solidFill>
                    <a:srgbClr val="2C608B"/>
                  </a:solidFill>
                  <a:effectLst/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+mn-ea"/>
                </a:rPr>
                <a:t>选择申报的项目</a:t>
              </a:r>
              <a:endParaRPr lang="en-GB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2" name="平行四边形 61"/>
            <p:cNvSpPr/>
            <p:nvPr/>
          </p:nvSpPr>
          <p:spPr>
            <a:xfrm>
              <a:off x="4315150" y="953426"/>
              <a:ext cx="3352324" cy="539929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rgbClr val="3660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p>
              <a:endParaRPr lang="zh-CN" altLang="en-US" sz="2135" b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490" y="1066800"/>
            <a:ext cx="9611360" cy="426021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" t="32227" r="128" b="2266"/>
          <a:stretch>
            <a:fillRect/>
          </a:stretch>
        </p:blipFill>
        <p:spPr>
          <a:xfrm rot="16200000" flipV="1">
            <a:off x="2649220" y="-2649220"/>
            <a:ext cx="6873875" cy="121532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l="-62" t="23964" r="1"/>
          <a:stretch>
            <a:fillRect/>
          </a:stretch>
        </p:blipFill>
        <p:spPr>
          <a:xfrm>
            <a:off x="152400" y="-9462"/>
            <a:ext cx="744230" cy="77877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8143" y="54178"/>
            <a:ext cx="6464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02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96756" y="54178"/>
            <a:ext cx="18161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网上报建</a:t>
            </a:r>
            <a:endParaRPr lang="zh-CN" altLang="en-US" sz="3200" b="1" dirty="0">
              <a:solidFill>
                <a:schemeClr val="bg2">
                  <a:lumMod val="2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919335" y="2788905"/>
            <a:ext cx="1208933" cy="91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14" tIns="45709" rIns="91414" bIns="45709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65" b="1" kern="0" dirty="0" smtClean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Arial" panose="020B0604020202020204" pitchFamily="34" charset="0"/>
              </a:rPr>
              <a:t>礼仪</a:t>
            </a:r>
            <a:endParaRPr lang="en-US" altLang="zh-CN" sz="2665" b="1" kern="0" dirty="0" smtClean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Arial" panose="020B0604020202020204" pitchFamily="34" charset="0"/>
            </a:endParaRPr>
          </a:p>
          <a:p>
            <a:pPr algn="ctr"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65" b="1" kern="0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Arial" panose="020B0604020202020204" pitchFamily="34" charset="0"/>
              </a:rPr>
              <a:t>对象性</a:t>
            </a:r>
            <a:endParaRPr lang="zh-CN" altLang="en-US" sz="2665" b="1" kern="0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Arial" panose="020B0604020202020204" pitchFamily="34" charset="0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3517146" y="5579639"/>
            <a:ext cx="1192345" cy="666115"/>
            <a:chOff x="2215144" y="927951"/>
            <a:chExt cx="1244730" cy="915925"/>
          </a:xfrm>
        </p:grpSpPr>
        <p:sp>
          <p:nvSpPr>
            <p:cNvPr id="46" name="平行四边形 45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rgbClr val="366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65">
                <a:latin typeface="Impact" panose="020B0806030902050204" pitchFamily="34" charset="0"/>
                <a:ea typeface="字魂58号-创中黑" panose="00000500000000000000" charset="-122"/>
              </a:endParaRPr>
            </a:p>
          </p:txBody>
        </p:sp>
        <p:sp>
          <p:nvSpPr>
            <p:cNvPr id="47" name="文本框 9"/>
            <p:cNvSpPr txBox="1"/>
            <p:nvPr/>
          </p:nvSpPr>
          <p:spPr>
            <a:xfrm>
              <a:off x="2393075" y="927951"/>
              <a:ext cx="1066799" cy="915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735" dirty="0">
                  <a:solidFill>
                    <a:schemeClr val="bg1"/>
                  </a:solidFill>
                  <a:latin typeface="Impact" panose="020B0806030902050204" pitchFamily="34" charset="0"/>
                  <a:ea typeface="字魂58号-创中黑" panose="00000500000000000000" charset="-122"/>
                </a:rPr>
                <a:t>05</a:t>
              </a:r>
              <a:endParaRPr lang="zh-CN" altLang="en-US" sz="3735" dirty="0">
                <a:solidFill>
                  <a:schemeClr val="bg1"/>
                </a:solidFill>
                <a:latin typeface="Impact" panose="020B0806030902050204" pitchFamily="34" charset="0"/>
                <a:ea typeface="字魂58号-创中黑" panose="00000500000000000000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308515" y="5619612"/>
            <a:ext cx="7606032" cy="617220"/>
            <a:chOff x="4207516" y="973009"/>
            <a:chExt cx="5704524" cy="543846"/>
          </a:xfrm>
        </p:grpSpPr>
        <p:sp>
          <p:nvSpPr>
            <p:cNvPr id="61" name="矩形 60"/>
            <p:cNvSpPr/>
            <p:nvPr/>
          </p:nvSpPr>
          <p:spPr>
            <a:xfrm>
              <a:off x="4582326" y="1036234"/>
              <a:ext cx="5329714" cy="405646"/>
            </a:xfrm>
            <a:prstGeom prst="rect">
              <a:avLst/>
            </a:prstGeom>
            <a:ln w="15875">
              <a:noFill/>
            </a:ln>
          </p:spPr>
          <p:txBody>
            <a:bodyPr wrap="square" lIns="91440" tIns="45720" rIns="91440" bIns="45720">
              <a:spAutoFit/>
            </a:bodyPr>
            <a:p>
              <a:pPr indent="0" algn="l">
                <a:buNone/>
              </a:pPr>
              <a:r>
                <a:rPr lang="en-US" altLang="zh-CN" sz="2400" b="1" dirty="0">
                  <a:solidFill>
                    <a:srgbClr val="2C608B"/>
                  </a:solidFill>
                  <a:effectLst/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+mn-ea"/>
                </a:rPr>
                <a:t>  </a:t>
              </a:r>
              <a:r>
                <a:rPr lang="zh-CN" altLang="zh-CN" sz="2400" b="1" dirty="0">
                  <a:solidFill>
                    <a:srgbClr val="2C608B"/>
                  </a:solidFill>
                  <a:effectLst/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+mn-ea"/>
                </a:rPr>
                <a:t>选择具体业务情形</a:t>
              </a:r>
              <a:endParaRPr lang="zh-CN" altLang="zh-CN" sz="2400" b="1" dirty="0">
                <a:solidFill>
                  <a:srgbClr val="2C608B"/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endParaRPr>
            </a:p>
          </p:txBody>
        </p:sp>
        <p:sp>
          <p:nvSpPr>
            <p:cNvPr id="62" name="平行四边形 61"/>
            <p:cNvSpPr/>
            <p:nvPr/>
          </p:nvSpPr>
          <p:spPr>
            <a:xfrm>
              <a:off x="4207516" y="973009"/>
              <a:ext cx="3322796" cy="543846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rgbClr val="3660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p>
              <a:endParaRPr lang="zh-CN" altLang="en-US" sz="2135" b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</a:endParaRPr>
            </a:p>
          </p:txBody>
        </p:sp>
      </p:grpSp>
      <p:pic>
        <p:nvPicPr>
          <p:cNvPr id="3" name="图片 2" descr="具体情形选择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01140"/>
            <a:ext cx="5724525" cy="3614420"/>
          </a:xfrm>
          <a:prstGeom prst="rect">
            <a:avLst/>
          </a:prstGeom>
        </p:spPr>
      </p:pic>
      <p:sp>
        <p:nvSpPr>
          <p:cNvPr id="7" name="右箭头 6"/>
          <p:cNvSpPr/>
          <p:nvPr/>
        </p:nvSpPr>
        <p:spPr>
          <a:xfrm>
            <a:off x="5949950" y="3215640"/>
            <a:ext cx="1008000" cy="43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图片 9" descr="收件清单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9605" y="1360170"/>
            <a:ext cx="5233035" cy="381063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" t="32227" r="128" b="2266"/>
          <a:stretch>
            <a:fillRect/>
          </a:stretch>
        </p:blipFill>
        <p:spPr>
          <a:xfrm rot="16200000" flipV="1">
            <a:off x="2649220" y="-2649220"/>
            <a:ext cx="6873875" cy="121532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l="-62" t="23964" r="1"/>
          <a:stretch>
            <a:fillRect/>
          </a:stretch>
        </p:blipFill>
        <p:spPr>
          <a:xfrm>
            <a:off x="152400" y="-9462"/>
            <a:ext cx="744230" cy="77877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8143" y="54178"/>
            <a:ext cx="6464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02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96756" y="54178"/>
            <a:ext cx="18161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网上报建</a:t>
            </a:r>
            <a:endParaRPr lang="zh-CN" altLang="en-US" sz="3200" b="1" dirty="0">
              <a:solidFill>
                <a:schemeClr val="bg2">
                  <a:lumMod val="2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713621" y="5803159"/>
            <a:ext cx="1192345" cy="666115"/>
            <a:chOff x="2215144" y="927951"/>
            <a:chExt cx="1244730" cy="915925"/>
          </a:xfrm>
        </p:grpSpPr>
        <p:sp>
          <p:nvSpPr>
            <p:cNvPr id="46" name="平行四边形 45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rgbClr val="366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65">
                <a:latin typeface="Impact" panose="020B0806030902050204" pitchFamily="34" charset="0"/>
                <a:ea typeface="字魂58号-创中黑" panose="00000500000000000000" charset="-122"/>
              </a:endParaRPr>
            </a:p>
          </p:txBody>
        </p:sp>
        <p:sp>
          <p:nvSpPr>
            <p:cNvPr id="47" name="文本框 9"/>
            <p:cNvSpPr txBox="1"/>
            <p:nvPr/>
          </p:nvSpPr>
          <p:spPr>
            <a:xfrm>
              <a:off x="2393075" y="927951"/>
              <a:ext cx="1066799" cy="915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735" dirty="0">
                  <a:solidFill>
                    <a:schemeClr val="bg1"/>
                  </a:solidFill>
                  <a:latin typeface="Impact" panose="020B0806030902050204" pitchFamily="34" charset="0"/>
                  <a:ea typeface="字魂58号-创中黑" panose="00000500000000000000" charset="-122"/>
                </a:rPr>
                <a:t>06</a:t>
              </a:r>
              <a:endParaRPr lang="zh-CN" altLang="en-US" sz="3735" dirty="0">
                <a:solidFill>
                  <a:schemeClr val="bg1"/>
                </a:solidFill>
                <a:latin typeface="Impact" panose="020B0806030902050204" pitchFamily="34" charset="0"/>
                <a:ea typeface="字魂58号-创中黑" panose="00000500000000000000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648460" y="5843905"/>
            <a:ext cx="9660890" cy="819935"/>
            <a:chOff x="4315150" y="953426"/>
            <a:chExt cx="7549991" cy="717457"/>
          </a:xfrm>
        </p:grpSpPr>
        <p:sp>
          <p:nvSpPr>
            <p:cNvPr id="61" name="矩形 60"/>
            <p:cNvSpPr/>
            <p:nvPr/>
          </p:nvSpPr>
          <p:spPr>
            <a:xfrm>
              <a:off x="4419449" y="1052460"/>
              <a:ext cx="7073741" cy="618423"/>
            </a:xfrm>
            <a:prstGeom prst="rect">
              <a:avLst/>
            </a:prstGeom>
            <a:ln w="15875">
              <a:noFill/>
            </a:ln>
          </p:spPr>
          <p:txBody>
            <a:bodyPr wrap="square" lIns="91440" tIns="45720" rIns="91440" bIns="45720">
              <a:spAutoFit/>
            </a:bodyPr>
            <a:p>
              <a:pPr indent="0" algn="l">
                <a:buNone/>
              </a:pPr>
              <a:r>
                <a:rPr lang="en-US" altLang="zh-CN" sz="2000" dirty="0">
                  <a:solidFill>
                    <a:srgbClr val="2C608B"/>
                  </a:solidFill>
                  <a:effectLst/>
                  <a:latin typeface="黑体" panose="02010609060101010101" charset="-122"/>
                  <a:ea typeface="黑体" panose="02010609060101010101" charset="-122"/>
                  <a:sym typeface="+mn-ea"/>
                </a:rPr>
                <a:t>  </a:t>
              </a:r>
              <a:r>
                <a:rPr lang="zh-CN" altLang="en-US" sz="2000" dirty="0">
                  <a:solidFill>
                    <a:srgbClr val="2C608B"/>
                  </a:solidFill>
                  <a:effectLst/>
                  <a:latin typeface="黑体" panose="02010609060101010101" charset="-122"/>
                  <a:ea typeface="黑体" panose="02010609060101010101" charset="-122"/>
                  <a:sym typeface="+mn-ea"/>
                </a:rPr>
                <a:t>上传相应电子材料，可使用省企业数字证书和电子签章进行在线签章。</a:t>
              </a:r>
              <a:endParaRPr lang="zh-CN" altLang="en-US" sz="2000" dirty="0">
                <a:solidFill>
                  <a:srgbClr val="2C608B"/>
                </a:solidFill>
                <a:effectLst/>
                <a:latin typeface="黑体" panose="02010609060101010101" charset="-122"/>
                <a:ea typeface="黑体" panose="02010609060101010101" charset="-122"/>
              </a:endParaRPr>
            </a:p>
            <a:p>
              <a:pPr indent="0" algn="l">
                <a:buNone/>
              </a:pPr>
              <a:endParaRPr lang="en-GB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2" name="平行四边形 61"/>
            <p:cNvSpPr/>
            <p:nvPr/>
          </p:nvSpPr>
          <p:spPr>
            <a:xfrm>
              <a:off x="4315150" y="953426"/>
              <a:ext cx="7549991" cy="539929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rgbClr val="3660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p>
              <a:endParaRPr lang="zh-CN" altLang="en-US" sz="2135" b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</a:endParaRPr>
            </a:p>
          </p:txBody>
        </p:sp>
      </p:grpSp>
      <p:pic>
        <p:nvPicPr>
          <p:cNvPr id="2" name="图片 1" descr="签章-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670" y="595630"/>
            <a:ext cx="8562975" cy="504825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" t="32227" r="128" b="2266"/>
          <a:stretch>
            <a:fillRect/>
          </a:stretch>
        </p:blipFill>
        <p:spPr>
          <a:xfrm rot="16200000" flipV="1">
            <a:off x="2659380" y="-2649220"/>
            <a:ext cx="6873875" cy="121532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l="-62" t="23964" r="1"/>
          <a:stretch>
            <a:fillRect/>
          </a:stretch>
        </p:blipFill>
        <p:spPr>
          <a:xfrm>
            <a:off x="152400" y="-9462"/>
            <a:ext cx="744230" cy="77877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8143" y="54178"/>
            <a:ext cx="6464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02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96756" y="54178"/>
            <a:ext cx="18161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网上报建</a:t>
            </a:r>
            <a:endParaRPr lang="zh-CN" altLang="en-US" sz="3200" b="1" dirty="0">
              <a:solidFill>
                <a:schemeClr val="bg2">
                  <a:lumMod val="2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" y="1427480"/>
            <a:ext cx="7463155" cy="3308350"/>
          </a:xfrm>
          <a:prstGeom prst="rect">
            <a:avLst/>
          </a:prstGeom>
        </p:spPr>
      </p:pic>
      <p:grpSp>
        <p:nvGrpSpPr>
          <p:cNvPr id="45" name="组合 44"/>
          <p:cNvGrpSpPr/>
          <p:nvPr/>
        </p:nvGrpSpPr>
        <p:grpSpPr>
          <a:xfrm>
            <a:off x="400563" y="5563763"/>
            <a:ext cx="1415869" cy="699687"/>
            <a:chOff x="2010968" y="920964"/>
            <a:chExt cx="1478074" cy="962088"/>
          </a:xfrm>
        </p:grpSpPr>
        <p:sp>
          <p:nvSpPr>
            <p:cNvPr id="46" name="平行四边形 45"/>
            <p:cNvSpPr/>
            <p:nvPr/>
          </p:nvSpPr>
          <p:spPr>
            <a:xfrm>
              <a:off x="2010968" y="926963"/>
              <a:ext cx="1398716" cy="956089"/>
            </a:xfrm>
            <a:prstGeom prst="parallelogram">
              <a:avLst>
                <a:gd name="adj" fmla="val 48207"/>
              </a:avLst>
            </a:prstGeom>
            <a:solidFill>
              <a:srgbClr val="366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65">
                <a:latin typeface="Impact" panose="020B0806030902050204" pitchFamily="34" charset="0"/>
                <a:ea typeface="字魂58号-创中黑" panose="00000500000000000000" charset="-122"/>
              </a:endParaRPr>
            </a:p>
          </p:txBody>
        </p:sp>
        <p:sp>
          <p:nvSpPr>
            <p:cNvPr id="47" name="文本框 9"/>
            <p:cNvSpPr txBox="1"/>
            <p:nvPr/>
          </p:nvSpPr>
          <p:spPr>
            <a:xfrm>
              <a:off x="2422243" y="920964"/>
              <a:ext cx="1066799" cy="915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735" dirty="0">
                  <a:solidFill>
                    <a:schemeClr val="bg1"/>
                  </a:solidFill>
                  <a:latin typeface="Impact" panose="020B0806030902050204" pitchFamily="34" charset="0"/>
                  <a:ea typeface="字魂58号-创中黑" panose="00000500000000000000" charset="-122"/>
                </a:rPr>
                <a:t>07</a:t>
              </a:r>
              <a:endParaRPr lang="zh-CN" altLang="en-US" sz="3735" dirty="0">
                <a:solidFill>
                  <a:schemeClr val="bg1"/>
                </a:solidFill>
                <a:latin typeface="Impact" panose="020B0806030902050204" pitchFamily="34" charset="0"/>
                <a:ea typeface="字魂58号-创中黑" panose="00000500000000000000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503730" y="5582783"/>
            <a:ext cx="10377170" cy="862332"/>
            <a:chOff x="4206571" y="991474"/>
            <a:chExt cx="7782877" cy="759819"/>
          </a:xfrm>
        </p:grpSpPr>
        <p:sp>
          <p:nvSpPr>
            <p:cNvPr id="61" name="矩形 60"/>
            <p:cNvSpPr/>
            <p:nvPr/>
          </p:nvSpPr>
          <p:spPr>
            <a:xfrm>
              <a:off x="4363733" y="1128556"/>
              <a:ext cx="7469029" cy="622737"/>
            </a:xfrm>
            <a:prstGeom prst="rect">
              <a:avLst/>
            </a:prstGeom>
            <a:ln w="15875">
              <a:noFill/>
            </a:ln>
          </p:spPr>
          <p:txBody>
            <a:bodyPr wrap="square" lIns="91440" tIns="45720" rIns="91440" bIns="45720">
              <a:spAutoFit/>
            </a:bodyPr>
            <a:p>
              <a:pPr indent="0" algn="l">
                <a:buNone/>
              </a:pPr>
              <a:r>
                <a:rPr lang="zh-CN" altLang="en-US" sz="2000" dirty="0">
                  <a:solidFill>
                    <a:srgbClr val="2C608B"/>
                  </a:solidFill>
                  <a:effectLst/>
                  <a:latin typeface="黑体" panose="02010609060101010101" charset="-122"/>
                  <a:ea typeface="黑体" panose="02010609060101010101" charset="-122"/>
                  <a:sym typeface="+mn-ea"/>
                </a:rPr>
                <a:t>使用省企业数字证书和电子签章在线签章，第一次使用时需选择</a:t>
              </a:r>
              <a:r>
                <a:rPr lang="en-US" altLang="zh-CN" sz="2000" dirty="0">
                  <a:solidFill>
                    <a:srgbClr val="2C608B"/>
                  </a:solidFill>
                  <a:effectLst/>
                  <a:latin typeface="黑体" panose="02010609060101010101" charset="-122"/>
                  <a:ea typeface="黑体" panose="02010609060101010101" charset="-122"/>
                  <a:sym typeface="+mn-ea"/>
                </a:rPr>
                <a:t>“</a:t>
              </a:r>
              <a:r>
                <a:rPr lang="zh-CN" altLang="en-US" sz="2000" dirty="0">
                  <a:solidFill>
                    <a:srgbClr val="2C608B"/>
                  </a:solidFill>
                  <a:effectLst/>
                  <a:latin typeface="黑体" panose="02010609060101010101" charset="-122"/>
                  <a:ea typeface="黑体" panose="02010609060101010101" charset="-122"/>
                  <a:sym typeface="+mn-ea"/>
                </a:rPr>
                <a:t>下载</a:t>
              </a:r>
              <a:r>
                <a:rPr lang="en-US" altLang="zh-CN" sz="2000" dirty="0">
                  <a:solidFill>
                    <a:srgbClr val="2C608B"/>
                  </a:solidFill>
                  <a:effectLst/>
                  <a:latin typeface="黑体" panose="02010609060101010101" charset="-122"/>
                  <a:ea typeface="黑体" panose="02010609060101010101" charset="-122"/>
                  <a:sym typeface="+mn-ea"/>
                </a:rPr>
                <a:t>”</a:t>
              </a:r>
              <a:r>
                <a:rPr lang="zh-CN" altLang="en-US" sz="2000" dirty="0">
                  <a:solidFill>
                    <a:srgbClr val="2C608B"/>
                  </a:solidFill>
                  <a:effectLst/>
                  <a:latin typeface="黑体" panose="02010609060101010101" charset="-122"/>
                  <a:ea typeface="黑体" panose="02010609060101010101" charset="-122"/>
                  <a:sym typeface="+mn-ea"/>
                </a:rPr>
                <a:t>安装相应插件。</a:t>
              </a:r>
              <a:endParaRPr lang="zh-CN" altLang="en-US" sz="2000" dirty="0">
                <a:solidFill>
                  <a:srgbClr val="2C608B"/>
                </a:solidFill>
                <a:effectLst/>
                <a:latin typeface="黑体" panose="02010609060101010101" charset="-122"/>
                <a:ea typeface="黑体" panose="02010609060101010101" charset="-122"/>
              </a:endParaRPr>
            </a:p>
            <a:p>
              <a:pPr indent="0" algn="l">
                <a:buNone/>
              </a:pPr>
              <a:endParaRPr lang="en-GB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2" name="平行四边形 61"/>
            <p:cNvSpPr/>
            <p:nvPr/>
          </p:nvSpPr>
          <p:spPr>
            <a:xfrm>
              <a:off x="4206571" y="991474"/>
              <a:ext cx="7782877" cy="601475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rgbClr val="3660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p>
              <a:endParaRPr lang="zh-CN" altLang="en-US" sz="2135" b="1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8630" y="1512570"/>
            <a:ext cx="3856355" cy="301117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" t="32227" r="128" b="2266"/>
          <a:stretch>
            <a:fillRect/>
          </a:stretch>
        </p:blipFill>
        <p:spPr>
          <a:xfrm rot="16200000" flipV="1">
            <a:off x="2649220" y="-2649220"/>
            <a:ext cx="6873875" cy="121532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l="-62" t="23964" r="1"/>
          <a:stretch>
            <a:fillRect/>
          </a:stretch>
        </p:blipFill>
        <p:spPr>
          <a:xfrm>
            <a:off x="152400" y="-9462"/>
            <a:ext cx="744230" cy="77877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8143" y="54178"/>
            <a:ext cx="6464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02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96756" y="54178"/>
            <a:ext cx="18161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网上报建</a:t>
            </a:r>
            <a:endParaRPr lang="zh-CN" altLang="en-US" sz="3200" b="1" dirty="0">
              <a:solidFill>
                <a:schemeClr val="bg2">
                  <a:lumMod val="2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68830" y="701040"/>
            <a:ext cx="79756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>
                <a:solidFill>
                  <a:srgbClr val="36608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如使用离线签章或者加盖好水印的文件上传，</a:t>
            </a:r>
            <a:endParaRPr lang="zh-CN" altLang="en-US">
              <a:solidFill>
                <a:srgbClr val="366087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/>
            <a:r>
              <a:rPr lang="zh-CN" altLang="en-US">
                <a:solidFill>
                  <a:srgbClr val="36608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系统会进行校验，显示已签章，已加盖水印，需同时上传OFD与DWG文件的，</a:t>
            </a:r>
            <a:endParaRPr lang="zh-CN" altLang="en-US">
              <a:solidFill>
                <a:srgbClr val="366087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/>
            <a:r>
              <a:rPr lang="zh-CN" altLang="en-US">
                <a:solidFill>
                  <a:srgbClr val="36608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系统会检测文件的一致性。</a:t>
            </a:r>
            <a:endParaRPr lang="zh-CN" altLang="en-US" dirty="0">
              <a:solidFill>
                <a:srgbClr val="FF0000"/>
              </a:solidFill>
              <a:effectLst/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endParaRPr lang="zh-CN" altLang="en-US" dirty="0">
              <a:solidFill>
                <a:srgbClr val="FF0000"/>
              </a:solidFill>
              <a:effectLst/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3" name="图片 2" descr="未一一对应情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490" y="1709420"/>
            <a:ext cx="9474200" cy="487108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" t="32227" r="128" b="2266"/>
          <a:stretch>
            <a:fillRect/>
          </a:stretch>
        </p:blipFill>
        <p:spPr>
          <a:xfrm rot="16200000" flipV="1">
            <a:off x="2649220" y="-2649220"/>
            <a:ext cx="6873875" cy="121532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l="-62" t="23964" r="1"/>
          <a:stretch>
            <a:fillRect/>
          </a:stretch>
        </p:blipFill>
        <p:spPr>
          <a:xfrm>
            <a:off x="152400" y="-9462"/>
            <a:ext cx="744230" cy="77877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8143" y="54178"/>
            <a:ext cx="6464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02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96756" y="54178"/>
            <a:ext cx="18161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网上报建</a:t>
            </a:r>
            <a:endParaRPr lang="zh-CN" altLang="en-US" sz="3200" b="1" dirty="0">
              <a:solidFill>
                <a:schemeClr val="bg2">
                  <a:lumMod val="2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55875" y="637540"/>
            <a:ext cx="29406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多测合一成果复用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164080" y="1196975"/>
            <a:ext cx="8226425" cy="368300"/>
          </a:xfrm>
          <a:prstGeom prst="rect">
            <a:avLst/>
          </a:prstGeom>
          <a:solidFill>
            <a:srgbClr val="FFFFFF"/>
          </a:solidFill>
          <a:ln w="9525" cap="flat" cmpd="sng">
            <a:noFill/>
            <a:prstDash val="solid"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 marL="0" indent="0" algn="l"/>
            <a:r>
              <a:rPr lang="en-US" altLang="zh-CN" b="0" u="none">
                <a:latin typeface="黑体" panose="02010609060101010101" charset="-122"/>
                <a:ea typeface="黑体" panose="02010609060101010101" charset="-122"/>
                <a:cs typeface="仿宋" panose="02010609060101010101" charset="-122"/>
              </a:rPr>
              <a:t>(1)</a:t>
            </a:r>
            <a:r>
              <a:rPr lang="zh-CN" altLang="en-US" b="0" u="none">
                <a:latin typeface="黑体" panose="02010609060101010101" charset="-122"/>
                <a:ea typeface="黑体" panose="02010609060101010101" charset="-122"/>
                <a:cs typeface="仿宋" panose="02010609060101010101" charset="-122"/>
              </a:rPr>
              <a:t>上传材料中点击</a:t>
            </a:r>
            <a:r>
              <a:rPr lang="en-US" altLang="zh-CN" b="0" u="none">
                <a:latin typeface="黑体" panose="02010609060101010101" charset="-122"/>
                <a:ea typeface="黑体" panose="02010609060101010101" charset="-122"/>
                <a:cs typeface="仿宋" panose="02010609060101010101" charset="-122"/>
              </a:rPr>
              <a:t>“</a:t>
            </a:r>
            <a:r>
              <a:rPr lang="zh-CN" altLang="en-US" b="0" u="none">
                <a:latin typeface="黑体" panose="02010609060101010101" charset="-122"/>
                <a:ea typeface="黑体" panose="02010609060101010101" charset="-122"/>
                <a:cs typeface="仿宋" panose="02010609060101010101" charset="-122"/>
              </a:rPr>
              <a:t>复用</a:t>
            </a:r>
            <a:r>
              <a:rPr lang="en-US" altLang="zh-CN" b="0" u="none">
                <a:latin typeface="黑体" panose="02010609060101010101" charset="-122"/>
                <a:ea typeface="黑体" panose="02010609060101010101" charset="-122"/>
                <a:cs typeface="仿宋" panose="02010609060101010101" charset="-122"/>
              </a:rPr>
              <a:t>”</a:t>
            </a:r>
            <a:r>
              <a:rPr lang="zh-CN" altLang="en-US" b="0" u="none">
                <a:latin typeface="黑体" panose="02010609060101010101" charset="-122"/>
                <a:ea typeface="黑体" panose="02010609060101010101" charset="-122"/>
                <a:cs typeface="仿宋" panose="02010609060101010101" charset="-122"/>
              </a:rPr>
              <a:t>按钮，复用多测合一成果文件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1" name="图片 10" descr="多测复用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655" y="1725295"/>
            <a:ext cx="8315325" cy="46482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32142" y="0"/>
            <a:ext cx="12320439" cy="685800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Freeform 5"/>
          <p:cNvSpPr/>
          <p:nvPr/>
        </p:nvSpPr>
        <p:spPr bwMode="auto">
          <a:xfrm>
            <a:off x="9591485" y="6351"/>
            <a:ext cx="2596813" cy="3833284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rgbClr val="366087"/>
          </a:solidFill>
          <a:ln w="6">
            <a:noFill/>
            <a:prstDash val="solid"/>
            <a:round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73" name="Freeform 6"/>
          <p:cNvSpPr/>
          <p:nvPr/>
        </p:nvSpPr>
        <p:spPr bwMode="auto">
          <a:xfrm>
            <a:off x="-132142" y="0"/>
            <a:ext cx="9294001" cy="6948847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rgbClr val="233F57"/>
          </a:solidFill>
          <a:ln w="6">
            <a:noFill/>
            <a:prstDash val="solid"/>
            <a:round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>
              <a:solidFill>
                <a:srgbClr val="366087"/>
              </a:solidFill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74" name="Freeform 7"/>
          <p:cNvSpPr>
            <a:spLocks noEditPoints="1"/>
          </p:cNvSpPr>
          <p:nvPr/>
        </p:nvSpPr>
        <p:spPr bwMode="auto">
          <a:xfrm>
            <a:off x="6296264" y="6351"/>
            <a:ext cx="5892033" cy="6845300"/>
          </a:xfrm>
          <a:custGeom>
            <a:avLst/>
            <a:gdLst>
              <a:gd name="T0" fmla="*/ 658 w 2784"/>
              <a:gd name="T1" fmla="*/ 2207 h 3234"/>
              <a:gd name="T2" fmla="*/ 1354 w 2784"/>
              <a:gd name="T3" fmla="*/ 3234 h 3234"/>
              <a:gd name="T4" fmla="*/ 0 w 2784"/>
              <a:gd name="T5" fmla="*/ 3234 h 3234"/>
              <a:gd name="T6" fmla="*/ 658 w 2784"/>
              <a:gd name="T7" fmla="*/ 2207 h 3234"/>
              <a:gd name="T8" fmla="*/ 658 w 2784"/>
              <a:gd name="T9" fmla="*/ 2207 h 3234"/>
              <a:gd name="T10" fmla="*/ 1819 w 2784"/>
              <a:gd name="T11" fmla="*/ 390 h 3234"/>
              <a:gd name="T12" fmla="*/ 2069 w 2784"/>
              <a:gd name="T13" fmla="*/ 0 h 3234"/>
              <a:gd name="T14" fmla="*/ 2784 w 2784"/>
              <a:gd name="T15" fmla="*/ 0 h 3234"/>
              <a:gd name="T16" fmla="*/ 2784 w 2784"/>
              <a:gd name="T17" fmla="*/ 1811 h 3234"/>
              <a:gd name="T18" fmla="*/ 1819 w 2784"/>
              <a:gd name="T19" fmla="*/ 39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84" h="3234">
                <a:moveTo>
                  <a:pt x="658" y="2207"/>
                </a:moveTo>
                <a:lnTo>
                  <a:pt x="1354" y="3234"/>
                </a:lnTo>
                <a:lnTo>
                  <a:pt x="0" y="3234"/>
                </a:lnTo>
                <a:lnTo>
                  <a:pt x="658" y="2207"/>
                </a:lnTo>
                <a:lnTo>
                  <a:pt x="658" y="2207"/>
                </a:lnTo>
                <a:close/>
                <a:moveTo>
                  <a:pt x="1819" y="390"/>
                </a:moveTo>
                <a:lnTo>
                  <a:pt x="2069" y="0"/>
                </a:lnTo>
                <a:lnTo>
                  <a:pt x="2784" y="0"/>
                </a:lnTo>
                <a:lnTo>
                  <a:pt x="2784" y="1811"/>
                </a:lnTo>
                <a:lnTo>
                  <a:pt x="1819" y="390"/>
                </a:lnTo>
                <a:close/>
              </a:path>
            </a:pathLst>
          </a:custGeom>
          <a:solidFill>
            <a:srgbClr val="366087"/>
          </a:solidFill>
          <a:ln w="6">
            <a:noFill/>
            <a:prstDash val="solid"/>
            <a:round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cxnSp>
        <p:nvCxnSpPr>
          <p:cNvPr id="75" name="直接连接符 74"/>
          <p:cNvCxnSpPr/>
          <p:nvPr/>
        </p:nvCxnSpPr>
        <p:spPr>
          <a:xfrm flipV="1">
            <a:off x="623311" y="2634421"/>
            <a:ext cx="5231180" cy="13515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669177" y="2091351"/>
            <a:ext cx="1214411" cy="400097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思源黑体" panose="020B0400000000000000" pitchFamily="34" charset="-122"/>
                <a:ea typeface="思源黑体" panose="020B0400000000000000" pitchFamily="34" charset="-122"/>
                <a:sym typeface="思源黑体" panose="020B0400000000000000" pitchFamily="34" charset="-122"/>
              </a:rPr>
              <a:t>Contents</a:t>
            </a:r>
            <a:endParaRPr lang="zh-CN" altLang="en-US" dirty="0">
              <a:solidFill>
                <a:schemeClr val="bg1"/>
              </a:solidFill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3069314" y="1911243"/>
            <a:ext cx="1186180" cy="689610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r>
              <a:rPr lang="zh-CN" altLang="en-US" sz="37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400000000000000" pitchFamily="34" charset="-122"/>
              </a:rPr>
              <a:t>目录</a:t>
            </a:r>
            <a:endParaRPr lang="zh-CN" altLang="en-US" sz="37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思源黑体" panose="020B0400000000000000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38835" y="3432175"/>
            <a:ext cx="4431030" cy="599440"/>
            <a:chOff x="1321" y="5405"/>
            <a:chExt cx="6978" cy="944"/>
          </a:xfrm>
        </p:grpSpPr>
        <p:grpSp>
          <p:nvGrpSpPr>
            <p:cNvPr id="81" name="慧谷网PPT目录"/>
            <p:cNvGrpSpPr/>
            <p:nvPr/>
          </p:nvGrpSpPr>
          <p:grpSpPr bwMode="auto">
            <a:xfrm>
              <a:off x="1321" y="5405"/>
              <a:ext cx="1322" cy="945"/>
              <a:chOff x="3050349" y="1844085"/>
              <a:chExt cx="951784" cy="678092"/>
            </a:xfrm>
          </p:grpSpPr>
          <p:sp>
            <p:nvSpPr>
              <p:cNvPr id="82" name="任意多边形 81"/>
              <p:cNvSpPr/>
              <p:nvPr/>
            </p:nvSpPr>
            <p:spPr>
              <a:xfrm rot="8100000" flipV="1">
                <a:off x="3050349" y="1844085"/>
                <a:ext cx="833779" cy="678092"/>
              </a:xfrm>
              <a:custGeom>
                <a:avLst/>
                <a:gdLst>
                  <a:gd name="connsiteX0" fmla="*/ 122096 w 833718"/>
                  <a:gd name="connsiteY0" fmla="*/ 556342 h 678436"/>
                  <a:gd name="connsiteX1" fmla="*/ 68679 w 833718"/>
                  <a:gd name="connsiteY1" fmla="*/ 32208 h 678436"/>
                  <a:gd name="connsiteX2" fmla="*/ 94988 w 833718"/>
                  <a:gd name="connsiteY2" fmla="*/ 0 h 678436"/>
                  <a:gd name="connsiteX3" fmla="*/ 738731 w 833718"/>
                  <a:gd name="connsiteY3" fmla="*/ 0 h 678436"/>
                  <a:gd name="connsiteX4" fmla="*/ 765040 w 833718"/>
                  <a:gd name="connsiteY4" fmla="*/ 32208 h 678436"/>
                  <a:gd name="connsiteX5" fmla="*/ 711623 w 833718"/>
                  <a:gd name="connsiteY5" fmla="*/ 556342 h 678436"/>
                  <a:gd name="connsiteX6" fmla="*/ 122096 w 833718"/>
                  <a:gd name="connsiteY6" fmla="*/ 556342 h 678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3718" h="678436">
                    <a:moveTo>
                      <a:pt x="122096" y="556342"/>
                    </a:moveTo>
                    <a:cubicBezTo>
                      <a:pt x="-20349" y="413897"/>
                      <a:pt x="-38155" y="194012"/>
                      <a:pt x="68679" y="32208"/>
                    </a:cubicBezTo>
                    <a:lnTo>
                      <a:pt x="94988" y="0"/>
                    </a:lnTo>
                    <a:lnTo>
                      <a:pt x="738731" y="0"/>
                    </a:lnTo>
                    <a:lnTo>
                      <a:pt x="765040" y="32208"/>
                    </a:lnTo>
                    <a:cubicBezTo>
                      <a:pt x="871873" y="194012"/>
                      <a:pt x="854068" y="413897"/>
                      <a:pt x="711623" y="556342"/>
                    </a:cubicBezTo>
                    <a:cubicBezTo>
                      <a:pt x="548830" y="719135"/>
                      <a:pt x="284889" y="719135"/>
                      <a:pt x="122096" y="556342"/>
                    </a:cubicBezTo>
                    <a:close/>
                  </a:path>
                </a:pathLst>
              </a:custGeom>
              <a:solidFill>
                <a:srgbClr val="36608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600">
                  <a:latin typeface="思源黑体" panose="020B0400000000000000" pitchFamily="34" charset="-122"/>
                  <a:ea typeface="思源黑体" panose="020B0400000000000000" pitchFamily="34" charset="-122"/>
                  <a:sym typeface="思源黑体" panose="020B0400000000000000" pitchFamily="34" charset="-122"/>
                </a:endParaRPr>
              </a:p>
            </p:txBody>
          </p:sp>
          <p:sp>
            <p:nvSpPr>
              <p:cNvPr id="83" name="文本框 6"/>
              <p:cNvSpPr txBox="1">
                <a:spLocks noChangeArrowheads="1"/>
              </p:cNvSpPr>
              <p:nvPr/>
            </p:nvSpPr>
            <p:spPr bwMode="auto">
              <a:xfrm>
                <a:off x="3170384" y="1856596"/>
                <a:ext cx="831749" cy="58983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sym typeface="思源黑体" panose="020B0400000000000000" pitchFamily="34" charset="-122"/>
                  </a:rPr>
                  <a:t>01</a:t>
                </a:r>
                <a:endParaRPr lang="en-US" altLang="zh-CN" sz="28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400000000000000" pitchFamily="34" charset="-122"/>
                </a:endParaRPr>
              </a:p>
            </p:txBody>
          </p:sp>
        </p:grpSp>
        <p:grpSp>
          <p:nvGrpSpPr>
            <p:cNvPr id="96" name="慧谷网PPT目录"/>
            <p:cNvGrpSpPr/>
            <p:nvPr/>
          </p:nvGrpSpPr>
          <p:grpSpPr>
            <a:xfrm>
              <a:off x="2645" y="5413"/>
              <a:ext cx="5655" cy="821"/>
              <a:chOff x="4234903" y="1029467"/>
              <a:chExt cx="2569345" cy="373054"/>
            </a:xfrm>
          </p:grpSpPr>
          <p:sp>
            <p:nvSpPr>
              <p:cNvPr id="97" name="圆角矩形 96"/>
              <p:cNvSpPr/>
              <p:nvPr/>
            </p:nvSpPr>
            <p:spPr>
              <a:xfrm>
                <a:off x="4234903" y="1029467"/>
                <a:ext cx="2569345" cy="351085"/>
              </a:xfrm>
              <a:prstGeom prst="roundRect">
                <a:avLst/>
              </a:prstGeom>
              <a:solidFill>
                <a:srgbClr val="36608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960" tIns="60980" rIns="121960" bIns="60980" anchor="ctr"/>
              <a:lstStyle/>
              <a:p>
                <a:pPr algn="ctr">
                  <a:defRPr/>
                </a:pPr>
                <a:endParaRPr lang="zh-CN" altLang="en-US" sz="3600" dirty="0">
                  <a:latin typeface="黑体" panose="02010609060101010101" charset="-122"/>
                  <a:ea typeface="黑体" panose="02010609060101010101" charset="-122"/>
                  <a:cs typeface="Arial Unicode MS" panose="020B0604020202020204" charset="-122"/>
                  <a:sym typeface="思源黑体" panose="020B0400000000000000" pitchFamily="34" charset="-122"/>
                </a:endParaRPr>
              </a:p>
            </p:txBody>
          </p:sp>
          <p:sp>
            <p:nvSpPr>
              <p:cNvPr id="98" name="矩形 97"/>
              <p:cNvSpPr/>
              <p:nvPr/>
            </p:nvSpPr>
            <p:spPr>
              <a:xfrm>
                <a:off x="4498570" y="1051436"/>
                <a:ext cx="1820488" cy="351085"/>
              </a:xfrm>
              <a:prstGeom prst="rect">
                <a:avLst/>
              </a:prstGeom>
            </p:spPr>
            <p:txBody>
              <a:bodyPr wrap="square" lIns="121960" tIns="60980" rIns="121960" bIns="60980">
                <a:spAutoFit/>
              </a:bodyPr>
              <a:lstStyle/>
              <a:p>
                <a:pPr>
                  <a:defRPr/>
                </a:pPr>
                <a:r>
                  <a:rPr lang="zh-CN" altLang="en-US" sz="2400" dirty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思源宋体" panose="02020400000000000000" pitchFamily="18" charset="-122"/>
                  </a:rPr>
                  <a:t>报建事项</a:t>
                </a:r>
                <a:endParaRPr lang="zh-CN" altLang="en-US" sz="2400" b="1" kern="1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思源宋体" panose="02020400000000000000" pitchFamily="18" charset="-122"/>
                </a:endParaRPr>
              </a:p>
            </p:txBody>
          </p:sp>
        </p:grpSp>
      </p:grpSp>
      <p:sp>
        <p:nvSpPr>
          <p:cNvPr id="49" name="Freeform 11"/>
          <p:cNvSpPr/>
          <p:nvPr/>
        </p:nvSpPr>
        <p:spPr bwMode="auto">
          <a:xfrm rot="1470332">
            <a:off x="6567597" y="4705131"/>
            <a:ext cx="4996425" cy="2627160"/>
          </a:xfrm>
          <a:custGeom>
            <a:avLst/>
            <a:gdLst>
              <a:gd name="T0" fmla="*/ 123 w 2073"/>
              <a:gd name="T1" fmla="*/ 71 h 1090"/>
              <a:gd name="T2" fmla="*/ 129 w 2073"/>
              <a:gd name="T3" fmla="*/ 78 h 1090"/>
              <a:gd name="T4" fmla="*/ 233 w 2073"/>
              <a:gd name="T5" fmla="*/ 143 h 1090"/>
              <a:gd name="T6" fmla="*/ 278 w 2073"/>
              <a:gd name="T7" fmla="*/ 169 h 1090"/>
              <a:gd name="T8" fmla="*/ 388 w 2073"/>
              <a:gd name="T9" fmla="*/ 233 h 1090"/>
              <a:gd name="T10" fmla="*/ 434 w 2073"/>
              <a:gd name="T11" fmla="*/ 259 h 1090"/>
              <a:gd name="T12" fmla="*/ 544 w 2073"/>
              <a:gd name="T13" fmla="*/ 324 h 1090"/>
              <a:gd name="T14" fmla="*/ 589 w 2073"/>
              <a:gd name="T15" fmla="*/ 350 h 1090"/>
              <a:gd name="T16" fmla="*/ 699 w 2073"/>
              <a:gd name="T17" fmla="*/ 422 h 1090"/>
              <a:gd name="T18" fmla="*/ 745 w 2073"/>
              <a:gd name="T19" fmla="*/ 447 h 1090"/>
              <a:gd name="T20" fmla="*/ 855 w 2073"/>
              <a:gd name="T21" fmla="*/ 512 h 1090"/>
              <a:gd name="T22" fmla="*/ 900 w 2073"/>
              <a:gd name="T23" fmla="*/ 538 h 1090"/>
              <a:gd name="T24" fmla="*/ 1010 w 2073"/>
              <a:gd name="T25" fmla="*/ 603 h 1090"/>
              <a:gd name="T26" fmla="*/ 1056 w 2073"/>
              <a:gd name="T27" fmla="*/ 636 h 1090"/>
              <a:gd name="T28" fmla="*/ 1159 w 2073"/>
              <a:gd name="T29" fmla="*/ 700 h 1090"/>
              <a:gd name="T30" fmla="*/ 1211 w 2073"/>
              <a:gd name="T31" fmla="*/ 726 h 1090"/>
              <a:gd name="T32" fmla="*/ 1315 w 2073"/>
              <a:gd name="T33" fmla="*/ 791 h 1090"/>
              <a:gd name="T34" fmla="*/ 1367 w 2073"/>
              <a:gd name="T35" fmla="*/ 817 h 1090"/>
              <a:gd name="T36" fmla="*/ 1477 w 2073"/>
              <a:gd name="T37" fmla="*/ 882 h 1090"/>
              <a:gd name="T38" fmla="*/ 1516 w 2073"/>
              <a:gd name="T39" fmla="*/ 914 h 1090"/>
              <a:gd name="T40" fmla="*/ 1626 w 2073"/>
              <a:gd name="T41" fmla="*/ 979 h 1090"/>
              <a:gd name="T42" fmla="*/ 1671 w 2073"/>
              <a:gd name="T43" fmla="*/ 1005 h 1090"/>
              <a:gd name="T44" fmla="*/ 1781 w 2073"/>
              <a:gd name="T45" fmla="*/ 1070 h 1090"/>
              <a:gd name="T46" fmla="*/ 1814 w 2073"/>
              <a:gd name="T47" fmla="*/ 1090 h 1090"/>
              <a:gd name="T48" fmla="*/ 2073 w 2073"/>
              <a:gd name="T49" fmla="*/ 1090 h 1090"/>
              <a:gd name="T50" fmla="*/ 2053 w 2073"/>
              <a:gd name="T51" fmla="*/ 1077 h 1090"/>
              <a:gd name="T52" fmla="*/ 2008 w 2073"/>
              <a:gd name="T53" fmla="*/ 1051 h 1090"/>
              <a:gd name="T54" fmla="*/ 1898 w 2073"/>
              <a:gd name="T55" fmla="*/ 986 h 1090"/>
              <a:gd name="T56" fmla="*/ 1853 w 2073"/>
              <a:gd name="T57" fmla="*/ 960 h 1090"/>
              <a:gd name="T58" fmla="*/ 1742 w 2073"/>
              <a:gd name="T59" fmla="*/ 895 h 1090"/>
              <a:gd name="T60" fmla="*/ 1697 w 2073"/>
              <a:gd name="T61" fmla="*/ 863 h 1090"/>
              <a:gd name="T62" fmla="*/ 1587 w 2073"/>
              <a:gd name="T63" fmla="*/ 798 h 1090"/>
              <a:gd name="T64" fmla="*/ 1542 w 2073"/>
              <a:gd name="T65" fmla="*/ 772 h 1090"/>
              <a:gd name="T66" fmla="*/ 1431 w 2073"/>
              <a:gd name="T67" fmla="*/ 707 h 1090"/>
              <a:gd name="T68" fmla="*/ 1386 w 2073"/>
              <a:gd name="T69" fmla="*/ 681 h 1090"/>
              <a:gd name="T70" fmla="*/ 1276 w 2073"/>
              <a:gd name="T71" fmla="*/ 610 h 1090"/>
              <a:gd name="T72" fmla="*/ 1231 w 2073"/>
              <a:gd name="T73" fmla="*/ 584 h 1090"/>
              <a:gd name="T74" fmla="*/ 1120 w 2073"/>
              <a:gd name="T75" fmla="*/ 519 h 1090"/>
              <a:gd name="T76" fmla="*/ 1075 w 2073"/>
              <a:gd name="T77" fmla="*/ 493 h 1090"/>
              <a:gd name="T78" fmla="*/ 965 w 2073"/>
              <a:gd name="T79" fmla="*/ 428 h 1090"/>
              <a:gd name="T80" fmla="*/ 920 w 2073"/>
              <a:gd name="T81" fmla="*/ 402 h 1090"/>
              <a:gd name="T82" fmla="*/ 810 w 2073"/>
              <a:gd name="T83" fmla="*/ 331 h 1090"/>
              <a:gd name="T84" fmla="*/ 764 w 2073"/>
              <a:gd name="T85" fmla="*/ 305 h 1090"/>
              <a:gd name="T86" fmla="*/ 654 w 2073"/>
              <a:gd name="T87" fmla="*/ 240 h 1090"/>
              <a:gd name="T88" fmla="*/ 609 w 2073"/>
              <a:gd name="T89" fmla="*/ 214 h 1090"/>
              <a:gd name="T90" fmla="*/ 499 w 2073"/>
              <a:gd name="T91" fmla="*/ 149 h 1090"/>
              <a:gd name="T92" fmla="*/ 453 w 2073"/>
              <a:gd name="T93" fmla="*/ 117 h 1090"/>
              <a:gd name="T94" fmla="*/ 343 w 2073"/>
              <a:gd name="T95" fmla="*/ 52 h 1090"/>
              <a:gd name="T96" fmla="*/ 298 w 2073"/>
              <a:gd name="T97" fmla="*/ 26 h 1090"/>
              <a:gd name="T98" fmla="*/ 252 w 2073"/>
              <a:gd name="T99" fmla="*/ 0 h 1090"/>
              <a:gd name="T100" fmla="*/ 0 w 2073"/>
              <a:gd name="T101" fmla="*/ 0 h 1090"/>
              <a:gd name="T102" fmla="*/ 77 w 2073"/>
              <a:gd name="T103" fmla="*/ 45 h 1090"/>
              <a:gd name="T104" fmla="*/ 123 w 2073"/>
              <a:gd name="T105" fmla="*/ 71 h 1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073" h="1090">
                <a:moveTo>
                  <a:pt x="123" y="71"/>
                </a:moveTo>
                <a:lnTo>
                  <a:pt x="129" y="78"/>
                </a:lnTo>
                <a:lnTo>
                  <a:pt x="233" y="143"/>
                </a:lnTo>
                <a:lnTo>
                  <a:pt x="278" y="169"/>
                </a:lnTo>
                <a:lnTo>
                  <a:pt x="388" y="233"/>
                </a:lnTo>
                <a:lnTo>
                  <a:pt x="434" y="259"/>
                </a:lnTo>
                <a:lnTo>
                  <a:pt x="544" y="324"/>
                </a:lnTo>
                <a:lnTo>
                  <a:pt x="589" y="350"/>
                </a:lnTo>
                <a:lnTo>
                  <a:pt x="699" y="422"/>
                </a:lnTo>
                <a:lnTo>
                  <a:pt x="745" y="447"/>
                </a:lnTo>
                <a:lnTo>
                  <a:pt x="855" y="512"/>
                </a:lnTo>
                <a:lnTo>
                  <a:pt x="900" y="538"/>
                </a:lnTo>
                <a:lnTo>
                  <a:pt x="1010" y="603"/>
                </a:lnTo>
                <a:lnTo>
                  <a:pt x="1056" y="636"/>
                </a:lnTo>
                <a:lnTo>
                  <a:pt x="1159" y="700"/>
                </a:lnTo>
                <a:lnTo>
                  <a:pt x="1211" y="726"/>
                </a:lnTo>
                <a:lnTo>
                  <a:pt x="1315" y="791"/>
                </a:lnTo>
                <a:lnTo>
                  <a:pt x="1367" y="817"/>
                </a:lnTo>
                <a:lnTo>
                  <a:pt x="1477" y="882"/>
                </a:lnTo>
                <a:lnTo>
                  <a:pt x="1516" y="914"/>
                </a:lnTo>
                <a:lnTo>
                  <a:pt x="1626" y="979"/>
                </a:lnTo>
                <a:lnTo>
                  <a:pt x="1671" y="1005"/>
                </a:lnTo>
                <a:lnTo>
                  <a:pt x="1781" y="1070"/>
                </a:lnTo>
                <a:lnTo>
                  <a:pt x="1814" y="1090"/>
                </a:lnTo>
                <a:lnTo>
                  <a:pt x="2073" y="1090"/>
                </a:lnTo>
                <a:lnTo>
                  <a:pt x="2053" y="1077"/>
                </a:lnTo>
                <a:lnTo>
                  <a:pt x="2008" y="1051"/>
                </a:lnTo>
                <a:lnTo>
                  <a:pt x="1898" y="986"/>
                </a:lnTo>
                <a:lnTo>
                  <a:pt x="1853" y="960"/>
                </a:lnTo>
                <a:lnTo>
                  <a:pt x="1742" y="895"/>
                </a:lnTo>
                <a:lnTo>
                  <a:pt x="1697" y="863"/>
                </a:lnTo>
                <a:lnTo>
                  <a:pt x="1587" y="798"/>
                </a:lnTo>
                <a:lnTo>
                  <a:pt x="1542" y="772"/>
                </a:lnTo>
                <a:lnTo>
                  <a:pt x="1431" y="707"/>
                </a:lnTo>
                <a:lnTo>
                  <a:pt x="1386" y="681"/>
                </a:lnTo>
                <a:lnTo>
                  <a:pt x="1276" y="610"/>
                </a:lnTo>
                <a:lnTo>
                  <a:pt x="1231" y="584"/>
                </a:lnTo>
                <a:lnTo>
                  <a:pt x="1120" y="519"/>
                </a:lnTo>
                <a:lnTo>
                  <a:pt x="1075" y="493"/>
                </a:lnTo>
                <a:lnTo>
                  <a:pt x="965" y="428"/>
                </a:lnTo>
                <a:lnTo>
                  <a:pt x="920" y="402"/>
                </a:lnTo>
                <a:lnTo>
                  <a:pt x="810" y="331"/>
                </a:lnTo>
                <a:lnTo>
                  <a:pt x="764" y="305"/>
                </a:lnTo>
                <a:lnTo>
                  <a:pt x="654" y="240"/>
                </a:lnTo>
                <a:lnTo>
                  <a:pt x="609" y="214"/>
                </a:lnTo>
                <a:lnTo>
                  <a:pt x="499" y="149"/>
                </a:lnTo>
                <a:lnTo>
                  <a:pt x="453" y="117"/>
                </a:lnTo>
                <a:lnTo>
                  <a:pt x="343" y="52"/>
                </a:lnTo>
                <a:lnTo>
                  <a:pt x="298" y="26"/>
                </a:lnTo>
                <a:lnTo>
                  <a:pt x="252" y="0"/>
                </a:lnTo>
                <a:lnTo>
                  <a:pt x="0" y="0"/>
                </a:lnTo>
                <a:lnTo>
                  <a:pt x="77" y="45"/>
                </a:lnTo>
                <a:lnTo>
                  <a:pt x="123" y="71"/>
                </a:lnTo>
                <a:close/>
              </a:path>
            </a:pathLst>
          </a:custGeom>
          <a:solidFill>
            <a:srgbClr val="FCC1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11"/>
          <p:cNvSpPr/>
          <p:nvPr/>
        </p:nvSpPr>
        <p:spPr bwMode="auto">
          <a:xfrm rot="1470332">
            <a:off x="7106566" y="-854732"/>
            <a:ext cx="4996425" cy="2627160"/>
          </a:xfrm>
          <a:custGeom>
            <a:avLst/>
            <a:gdLst>
              <a:gd name="T0" fmla="*/ 123 w 2073"/>
              <a:gd name="T1" fmla="*/ 71 h 1090"/>
              <a:gd name="T2" fmla="*/ 129 w 2073"/>
              <a:gd name="T3" fmla="*/ 78 h 1090"/>
              <a:gd name="T4" fmla="*/ 233 w 2073"/>
              <a:gd name="T5" fmla="*/ 143 h 1090"/>
              <a:gd name="T6" fmla="*/ 278 w 2073"/>
              <a:gd name="T7" fmla="*/ 169 h 1090"/>
              <a:gd name="T8" fmla="*/ 388 w 2073"/>
              <a:gd name="T9" fmla="*/ 233 h 1090"/>
              <a:gd name="T10" fmla="*/ 434 w 2073"/>
              <a:gd name="T11" fmla="*/ 259 h 1090"/>
              <a:gd name="T12" fmla="*/ 544 w 2073"/>
              <a:gd name="T13" fmla="*/ 324 h 1090"/>
              <a:gd name="T14" fmla="*/ 589 w 2073"/>
              <a:gd name="T15" fmla="*/ 350 h 1090"/>
              <a:gd name="T16" fmla="*/ 699 w 2073"/>
              <a:gd name="T17" fmla="*/ 422 h 1090"/>
              <a:gd name="T18" fmla="*/ 745 w 2073"/>
              <a:gd name="T19" fmla="*/ 447 h 1090"/>
              <a:gd name="T20" fmla="*/ 855 w 2073"/>
              <a:gd name="T21" fmla="*/ 512 h 1090"/>
              <a:gd name="T22" fmla="*/ 900 w 2073"/>
              <a:gd name="T23" fmla="*/ 538 h 1090"/>
              <a:gd name="T24" fmla="*/ 1010 w 2073"/>
              <a:gd name="T25" fmla="*/ 603 h 1090"/>
              <a:gd name="T26" fmla="*/ 1056 w 2073"/>
              <a:gd name="T27" fmla="*/ 636 h 1090"/>
              <a:gd name="T28" fmla="*/ 1159 w 2073"/>
              <a:gd name="T29" fmla="*/ 700 h 1090"/>
              <a:gd name="T30" fmla="*/ 1211 w 2073"/>
              <a:gd name="T31" fmla="*/ 726 h 1090"/>
              <a:gd name="T32" fmla="*/ 1315 w 2073"/>
              <a:gd name="T33" fmla="*/ 791 h 1090"/>
              <a:gd name="T34" fmla="*/ 1367 w 2073"/>
              <a:gd name="T35" fmla="*/ 817 h 1090"/>
              <a:gd name="T36" fmla="*/ 1477 w 2073"/>
              <a:gd name="T37" fmla="*/ 882 h 1090"/>
              <a:gd name="T38" fmla="*/ 1516 w 2073"/>
              <a:gd name="T39" fmla="*/ 914 h 1090"/>
              <a:gd name="T40" fmla="*/ 1626 w 2073"/>
              <a:gd name="T41" fmla="*/ 979 h 1090"/>
              <a:gd name="T42" fmla="*/ 1671 w 2073"/>
              <a:gd name="T43" fmla="*/ 1005 h 1090"/>
              <a:gd name="T44" fmla="*/ 1781 w 2073"/>
              <a:gd name="T45" fmla="*/ 1070 h 1090"/>
              <a:gd name="T46" fmla="*/ 1814 w 2073"/>
              <a:gd name="T47" fmla="*/ 1090 h 1090"/>
              <a:gd name="T48" fmla="*/ 2073 w 2073"/>
              <a:gd name="T49" fmla="*/ 1090 h 1090"/>
              <a:gd name="T50" fmla="*/ 2053 w 2073"/>
              <a:gd name="T51" fmla="*/ 1077 h 1090"/>
              <a:gd name="T52" fmla="*/ 2008 w 2073"/>
              <a:gd name="T53" fmla="*/ 1051 h 1090"/>
              <a:gd name="T54" fmla="*/ 1898 w 2073"/>
              <a:gd name="T55" fmla="*/ 986 h 1090"/>
              <a:gd name="T56" fmla="*/ 1853 w 2073"/>
              <a:gd name="T57" fmla="*/ 960 h 1090"/>
              <a:gd name="T58" fmla="*/ 1742 w 2073"/>
              <a:gd name="T59" fmla="*/ 895 h 1090"/>
              <a:gd name="T60" fmla="*/ 1697 w 2073"/>
              <a:gd name="T61" fmla="*/ 863 h 1090"/>
              <a:gd name="T62" fmla="*/ 1587 w 2073"/>
              <a:gd name="T63" fmla="*/ 798 h 1090"/>
              <a:gd name="T64" fmla="*/ 1542 w 2073"/>
              <a:gd name="T65" fmla="*/ 772 h 1090"/>
              <a:gd name="T66" fmla="*/ 1431 w 2073"/>
              <a:gd name="T67" fmla="*/ 707 h 1090"/>
              <a:gd name="T68" fmla="*/ 1386 w 2073"/>
              <a:gd name="T69" fmla="*/ 681 h 1090"/>
              <a:gd name="T70" fmla="*/ 1276 w 2073"/>
              <a:gd name="T71" fmla="*/ 610 h 1090"/>
              <a:gd name="T72" fmla="*/ 1231 w 2073"/>
              <a:gd name="T73" fmla="*/ 584 h 1090"/>
              <a:gd name="T74" fmla="*/ 1120 w 2073"/>
              <a:gd name="T75" fmla="*/ 519 h 1090"/>
              <a:gd name="T76" fmla="*/ 1075 w 2073"/>
              <a:gd name="T77" fmla="*/ 493 h 1090"/>
              <a:gd name="T78" fmla="*/ 965 w 2073"/>
              <a:gd name="T79" fmla="*/ 428 h 1090"/>
              <a:gd name="T80" fmla="*/ 920 w 2073"/>
              <a:gd name="T81" fmla="*/ 402 h 1090"/>
              <a:gd name="T82" fmla="*/ 810 w 2073"/>
              <a:gd name="T83" fmla="*/ 331 h 1090"/>
              <a:gd name="T84" fmla="*/ 764 w 2073"/>
              <a:gd name="T85" fmla="*/ 305 h 1090"/>
              <a:gd name="T86" fmla="*/ 654 w 2073"/>
              <a:gd name="T87" fmla="*/ 240 h 1090"/>
              <a:gd name="T88" fmla="*/ 609 w 2073"/>
              <a:gd name="T89" fmla="*/ 214 h 1090"/>
              <a:gd name="T90" fmla="*/ 499 w 2073"/>
              <a:gd name="T91" fmla="*/ 149 h 1090"/>
              <a:gd name="T92" fmla="*/ 453 w 2073"/>
              <a:gd name="T93" fmla="*/ 117 h 1090"/>
              <a:gd name="T94" fmla="*/ 343 w 2073"/>
              <a:gd name="T95" fmla="*/ 52 h 1090"/>
              <a:gd name="T96" fmla="*/ 298 w 2073"/>
              <a:gd name="T97" fmla="*/ 26 h 1090"/>
              <a:gd name="T98" fmla="*/ 252 w 2073"/>
              <a:gd name="T99" fmla="*/ 0 h 1090"/>
              <a:gd name="T100" fmla="*/ 0 w 2073"/>
              <a:gd name="T101" fmla="*/ 0 h 1090"/>
              <a:gd name="T102" fmla="*/ 77 w 2073"/>
              <a:gd name="T103" fmla="*/ 45 h 1090"/>
              <a:gd name="T104" fmla="*/ 123 w 2073"/>
              <a:gd name="T105" fmla="*/ 71 h 1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073" h="1090">
                <a:moveTo>
                  <a:pt x="123" y="71"/>
                </a:moveTo>
                <a:lnTo>
                  <a:pt x="129" y="78"/>
                </a:lnTo>
                <a:lnTo>
                  <a:pt x="233" y="143"/>
                </a:lnTo>
                <a:lnTo>
                  <a:pt x="278" y="169"/>
                </a:lnTo>
                <a:lnTo>
                  <a:pt x="388" y="233"/>
                </a:lnTo>
                <a:lnTo>
                  <a:pt x="434" y="259"/>
                </a:lnTo>
                <a:lnTo>
                  <a:pt x="544" y="324"/>
                </a:lnTo>
                <a:lnTo>
                  <a:pt x="589" y="350"/>
                </a:lnTo>
                <a:lnTo>
                  <a:pt x="699" y="422"/>
                </a:lnTo>
                <a:lnTo>
                  <a:pt x="745" y="447"/>
                </a:lnTo>
                <a:lnTo>
                  <a:pt x="855" y="512"/>
                </a:lnTo>
                <a:lnTo>
                  <a:pt x="900" y="538"/>
                </a:lnTo>
                <a:lnTo>
                  <a:pt x="1010" y="603"/>
                </a:lnTo>
                <a:lnTo>
                  <a:pt x="1056" y="636"/>
                </a:lnTo>
                <a:lnTo>
                  <a:pt x="1159" y="700"/>
                </a:lnTo>
                <a:lnTo>
                  <a:pt x="1211" y="726"/>
                </a:lnTo>
                <a:lnTo>
                  <a:pt x="1315" y="791"/>
                </a:lnTo>
                <a:lnTo>
                  <a:pt x="1367" y="817"/>
                </a:lnTo>
                <a:lnTo>
                  <a:pt x="1477" y="882"/>
                </a:lnTo>
                <a:lnTo>
                  <a:pt x="1516" y="914"/>
                </a:lnTo>
                <a:lnTo>
                  <a:pt x="1626" y="979"/>
                </a:lnTo>
                <a:lnTo>
                  <a:pt x="1671" y="1005"/>
                </a:lnTo>
                <a:lnTo>
                  <a:pt x="1781" y="1070"/>
                </a:lnTo>
                <a:lnTo>
                  <a:pt x="1814" y="1090"/>
                </a:lnTo>
                <a:lnTo>
                  <a:pt x="2073" y="1090"/>
                </a:lnTo>
                <a:lnTo>
                  <a:pt x="2053" y="1077"/>
                </a:lnTo>
                <a:lnTo>
                  <a:pt x="2008" y="1051"/>
                </a:lnTo>
                <a:lnTo>
                  <a:pt x="1898" y="986"/>
                </a:lnTo>
                <a:lnTo>
                  <a:pt x="1853" y="960"/>
                </a:lnTo>
                <a:lnTo>
                  <a:pt x="1742" y="895"/>
                </a:lnTo>
                <a:lnTo>
                  <a:pt x="1697" y="863"/>
                </a:lnTo>
                <a:lnTo>
                  <a:pt x="1587" y="798"/>
                </a:lnTo>
                <a:lnTo>
                  <a:pt x="1542" y="772"/>
                </a:lnTo>
                <a:lnTo>
                  <a:pt x="1431" y="707"/>
                </a:lnTo>
                <a:lnTo>
                  <a:pt x="1386" y="681"/>
                </a:lnTo>
                <a:lnTo>
                  <a:pt x="1276" y="610"/>
                </a:lnTo>
                <a:lnTo>
                  <a:pt x="1231" y="584"/>
                </a:lnTo>
                <a:lnTo>
                  <a:pt x="1120" y="519"/>
                </a:lnTo>
                <a:lnTo>
                  <a:pt x="1075" y="493"/>
                </a:lnTo>
                <a:lnTo>
                  <a:pt x="965" y="428"/>
                </a:lnTo>
                <a:lnTo>
                  <a:pt x="920" y="402"/>
                </a:lnTo>
                <a:lnTo>
                  <a:pt x="810" y="331"/>
                </a:lnTo>
                <a:lnTo>
                  <a:pt x="764" y="305"/>
                </a:lnTo>
                <a:lnTo>
                  <a:pt x="654" y="240"/>
                </a:lnTo>
                <a:lnTo>
                  <a:pt x="609" y="214"/>
                </a:lnTo>
                <a:lnTo>
                  <a:pt x="499" y="149"/>
                </a:lnTo>
                <a:lnTo>
                  <a:pt x="453" y="117"/>
                </a:lnTo>
                <a:lnTo>
                  <a:pt x="343" y="52"/>
                </a:lnTo>
                <a:lnTo>
                  <a:pt x="298" y="26"/>
                </a:lnTo>
                <a:lnTo>
                  <a:pt x="252" y="0"/>
                </a:lnTo>
                <a:lnTo>
                  <a:pt x="0" y="0"/>
                </a:lnTo>
                <a:lnTo>
                  <a:pt x="77" y="45"/>
                </a:lnTo>
                <a:lnTo>
                  <a:pt x="123" y="71"/>
                </a:lnTo>
                <a:close/>
              </a:path>
            </a:pathLst>
          </a:custGeom>
          <a:solidFill>
            <a:srgbClr val="FCC1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838835" y="4446905"/>
            <a:ext cx="4431665" cy="600075"/>
            <a:chOff x="1321" y="5405"/>
            <a:chExt cx="6979" cy="945"/>
          </a:xfrm>
        </p:grpSpPr>
        <p:grpSp>
          <p:nvGrpSpPr>
            <p:cNvPr id="6" name="慧谷网PPT目录"/>
            <p:cNvGrpSpPr/>
            <p:nvPr/>
          </p:nvGrpSpPr>
          <p:grpSpPr bwMode="auto">
            <a:xfrm>
              <a:off x="1321" y="5405"/>
              <a:ext cx="1322" cy="945"/>
              <a:chOff x="3050349" y="1844085"/>
              <a:chExt cx="951784" cy="678092"/>
            </a:xfrm>
          </p:grpSpPr>
          <p:sp>
            <p:nvSpPr>
              <p:cNvPr id="7" name="任意多边形 6"/>
              <p:cNvSpPr/>
              <p:nvPr/>
            </p:nvSpPr>
            <p:spPr>
              <a:xfrm rot="8100000" flipV="1">
                <a:off x="3050349" y="1844085"/>
                <a:ext cx="833779" cy="678092"/>
              </a:xfrm>
              <a:custGeom>
                <a:avLst/>
                <a:gdLst>
                  <a:gd name="connsiteX0" fmla="*/ 122096 w 833718"/>
                  <a:gd name="connsiteY0" fmla="*/ 556342 h 678436"/>
                  <a:gd name="connsiteX1" fmla="*/ 68679 w 833718"/>
                  <a:gd name="connsiteY1" fmla="*/ 32208 h 678436"/>
                  <a:gd name="connsiteX2" fmla="*/ 94988 w 833718"/>
                  <a:gd name="connsiteY2" fmla="*/ 0 h 678436"/>
                  <a:gd name="connsiteX3" fmla="*/ 738731 w 833718"/>
                  <a:gd name="connsiteY3" fmla="*/ 0 h 678436"/>
                  <a:gd name="connsiteX4" fmla="*/ 765040 w 833718"/>
                  <a:gd name="connsiteY4" fmla="*/ 32208 h 678436"/>
                  <a:gd name="connsiteX5" fmla="*/ 711623 w 833718"/>
                  <a:gd name="connsiteY5" fmla="*/ 556342 h 678436"/>
                  <a:gd name="connsiteX6" fmla="*/ 122096 w 833718"/>
                  <a:gd name="connsiteY6" fmla="*/ 556342 h 678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3718" h="678436">
                    <a:moveTo>
                      <a:pt x="122096" y="556342"/>
                    </a:moveTo>
                    <a:cubicBezTo>
                      <a:pt x="-20349" y="413897"/>
                      <a:pt x="-38155" y="194012"/>
                      <a:pt x="68679" y="32208"/>
                    </a:cubicBezTo>
                    <a:lnTo>
                      <a:pt x="94988" y="0"/>
                    </a:lnTo>
                    <a:lnTo>
                      <a:pt x="738731" y="0"/>
                    </a:lnTo>
                    <a:lnTo>
                      <a:pt x="765040" y="32208"/>
                    </a:lnTo>
                    <a:cubicBezTo>
                      <a:pt x="871873" y="194012"/>
                      <a:pt x="854068" y="413897"/>
                      <a:pt x="711623" y="556342"/>
                    </a:cubicBezTo>
                    <a:cubicBezTo>
                      <a:pt x="548830" y="719135"/>
                      <a:pt x="284889" y="719135"/>
                      <a:pt x="122096" y="556342"/>
                    </a:cubicBezTo>
                    <a:close/>
                  </a:path>
                </a:pathLst>
              </a:custGeom>
              <a:solidFill>
                <a:srgbClr val="FCC10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>
                  <a:defRPr/>
                </a:pPr>
                <a:endParaRPr lang="zh-CN" altLang="en-US" sz="1600">
                  <a:latin typeface="思源黑体" panose="020B0400000000000000" pitchFamily="34" charset="-122"/>
                  <a:ea typeface="思源黑体" panose="020B0400000000000000" pitchFamily="34" charset="-122"/>
                  <a:sym typeface="思源黑体" panose="020B0400000000000000" pitchFamily="34" charset="-122"/>
                </a:endParaRPr>
              </a:p>
            </p:txBody>
          </p:sp>
          <p:sp>
            <p:nvSpPr>
              <p:cNvPr id="8" name="文本框 6"/>
              <p:cNvSpPr txBox="1">
                <a:spLocks noChangeArrowheads="1"/>
              </p:cNvSpPr>
              <p:nvPr/>
            </p:nvSpPr>
            <p:spPr bwMode="auto">
              <a:xfrm>
                <a:off x="3170384" y="1856596"/>
                <a:ext cx="831749" cy="58983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p>
                <a:r>
                  <a:rPr lang="en-US" altLang="zh-CN" sz="2800" b="1" dirty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sym typeface="思源黑体" panose="020B0400000000000000" pitchFamily="34" charset="-122"/>
                  </a:rPr>
                  <a:t>02</a:t>
                </a:r>
                <a:endParaRPr lang="en-US" altLang="zh-CN" sz="28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400000000000000" pitchFamily="34" charset="-122"/>
                </a:endParaRPr>
              </a:p>
            </p:txBody>
          </p:sp>
        </p:grpSp>
        <p:grpSp>
          <p:nvGrpSpPr>
            <p:cNvPr id="9" name="慧谷网PPT目录"/>
            <p:cNvGrpSpPr/>
            <p:nvPr/>
          </p:nvGrpSpPr>
          <p:grpSpPr>
            <a:xfrm>
              <a:off x="2645" y="5413"/>
              <a:ext cx="5655" cy="821"/>
              <a:chOff x="4234903" y="1029467"/>
              <a:chExt cx="2569345" cy="373212"/>
            </a:xfrm>
          </p:grpSpPr>
          <p:sp>
            <p:nvSpPr>
              <p:cNvPr id="10" name="圆角矩形 9"/>
              <p:cNvSpPr/>
              <p:nvPr/>
            </p:nvSpPr>
            <p:spPr>
              <a:xfrm>
                <a:off x="4234903" y="1029467"/>
                <a:ext cx="2569345" cy="351085"/>
              </a:xfrm>
              <a:prstGeom prst="roundRect">
                <a:avLst/>
              </a:prstGeom>
              <a:solidFill>
                <a:srgbClr val="FCC10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960" tIns="60980" rIns="121960" bIns="60980" anchor="ctr"/>
              <a:p>
                <a:pPr algn="ctr">
                  <a:defRPr/>
                </a:pPr>
                <a:endParaRPr lang="zh-CN" altLang="en-US" sz="3600" dirty="0">
                  <a:latin typeface="黑体" panose="02010609060101010101" charset="-122"/>
                  <a:ea typeface="黑体" panose="02010609060101010101" charset="-122"/>
                  <a:cs typeface="Arial Unicode MS" panose="020B0604020202020204" charset="-122"/>
                  <a:sym typeface="思源黑体" panose="020B0400000000000000" pitchFamily="34" charset="-122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4498570" y="1051436"/>
                <a:ext cx="1820488" cy="351243"/>
              </a:xfrm>
              <a:prstGeom prst="rect">
                <a:avLst/>
              </a:prstGeom>
            </p:spPr>
            <p:txBody>
              <a:bodyPr wrap="square" lIns="121960" tIns="60980" rIns="121960" bIns="60980">
                <a:spAutoFit/>
              </a:bodyPr>
              <a:p>
                <a:pPr>
                  <a:defRPr/>
                </a:pPr>
                <a:r>
                  <a:rPr lang="zh-CN" altLang="en-US" sz="2400" dirty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思源宋体" panose="02020400000000000000" pitchFamily="18" charset="-122"/>
                  </a:rPr>
                  <a:t>网上报建</a:t>
                </a:r>
                <a:endParaRPr lang="zh-CN" altLang="en-US" sz="2400" b="1" kern="1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思源宋体" panose="02020400000000000000" pitchFamily="18" charset="-122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838835" y="5461635"/>
            <a:ext cx="4431665" cy="600075"/>
            <a:chOff x="1321" y="5405"/>
            <a:chExt cx="6979" cy="945"/>
          </a:xfrm>
        </p:grpSpPr>
        <p:grpSp>
          <p:nvGrpSpPr>
            <p:cNvPr id="13" name="慧谷网PPT目录"/>
            <p:cNvGrpSpPr/>
            <p:nvPr/>
          </p:nvGrpSpPr>
          <p:grpSpPr bwMode="auto">
            <a:xfrm>
              <a:off x="1321" y="5405"/>
              <a:ext cx="1322" cy="945"/>
              <a:chOff x="3050349" y="1844085"/>
              <a:chExt cx="951784" cy="678092"/>
            </a:xfrm>
          </p:grpSpPr>
          <p:sp>
            <p:nvSpPr>
              <p:cNvPr id="14" name="任意多边形 13"/>
              <p:cNvSpPr/>
              <p:nvPr/>
            </p:nvSpPr>
            <p:spPr>
              <a:xfrm rot="8100000" flipV="1">
                <a:off x="3050349" y="1844085"/>
                <a:ext cx="833779" cy="678092"/>
              </a:xfrm>
              <a:custGeom>
                <a:avLst/>
                <a:gdLst>
                  <a:gd name="connsiteX0" fmla="*/ 122096 w 833718"/>
                  <a:gd name="connsiteY0" fmla="*/ 556342 h 678436"/>
                  <a:gd name="connsiteX1" fmla="*/ 68679 w 833718"/>
                  <a:gd name="connsiteY1" fmla="*/ 32208 h 678436"/>
                  <a:gd name="connsiteX2" fmla="*/ 94988 w 833718"/>
                  <a:gd name="connsiteY2" fmla="*/ 0 h 678436"/>
                  <a:gd name="connsiteX3" fmla="*/ 738731 w 833718"/>
                  <a:gd name="connsiteY3" fmla="*/ 0 h 678436"/>
                  <a:gd name="connsiteX4" fmla="*/ 765040 w 833718"/>
                  <a:gd name="connsiteY4" fmla="*/ 32208 h 678436"/>
                  <a:gd name="connsiteX5" fmla="*/ 711623 w 833718"/>
                  <a:gd name="connsiteY5" fmla="*/ 556342 h 678436"/>
                  <a:gd name="connsiteX6" fmla="*/ 122096 w 833718"/>
                  <a:gd name="connsiteY6" fmla="*/ 556342 h 678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3718" h="678436">
                    <a:moveTo>
                      <a:pt x="122096" y="556342"/>
                    </a:moveTo>
                    <a:cubicBezTo>
                      <a:pt x="-20349" y="413897"/>
                      <a:pt x="-38155" y="194012"/>
                      <a:pt x="68679" y="32208"/>
                    </a:cubicBezTo>
                    <a:lnTo>
                      <a:pt x="94988" y="0"/>
                    </a:lnTo>
                    <a:lnTo>
                      <a:pt x="738731" y="0"/>
                    </a:lnTo>
                    <a:lnTo>
                      <a:pt x="765040" y="32208"/>
                    </a:lnTo>
                    <a:cubicBezTo>
                      <a:pt x="871873" y="194012"/>
                      <a:pt x="854068" y="413897"/>
                      <a:pt x="711623" y="556342"/>
                    </a:cubicBezTo>
                    <a:cubicBezTo>
                      <a:pt x="548830" y="719135"/>
                      <a:pt x="284889" y="719135"/>
                      <a:pt x="122096" y="556342"/>
                    </a:cubicBezTo>
                    <a:close/>
                  </a:path>
                </a:pathLst>
              </a:custGeom>
              <a:solidFill>
                <a:srgbClr val="36608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>
                  <a:defRPr/>
                </a:pPr>
                <a:endParaRPr lang="zh-CN" altLang="en-US" sz="1600">
                  <a:latin typeface="思源黑体" panose="020B0400000000000000" pitchFamily="34" charset="-122"/>
                  <a:ea typeface="思源黑体" panose="020B0400000000000000" pitchFamily="34" charset="-122"/>
                  <a:sym typeface="思源黑体" panose="020B0400000000000000" pitchFamily="34" charset="-122"/>
                </a:endParaRPr>
              </a:p>
            </p:txBody>
          </p:sp>
          <p:sp>
            <p:nvSpPr>
              <p:cNvPr id="15" name="文本框 6"/>
              <p:cNvSpPr txBox="1">
                <a:spLocks noChangeArrowheads="1"/>
              </p:cNvSpPr>
              <p:nvPr/>
            </p:nvSpPr>
            <p:spPr bwMode="auto">
              <a:xfrm>
                <a:off x="3170384" y="1856596"/>
                <a:ext cx="831749" cy="58983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p>
                <a:r>
                  <a:rPr lang="en-US" altLang="zh-CN" sz="2800" b="1" dirty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sym typeface="思源黑体" panose="020B0400000000000000" pitchFamily="34" charset="-122"/>
                  </a:rPr>
                  <a:t>03</a:t>
                </a:r>
                <a:endParaRPr lang="en-US" altLang="zh-CN" sz="28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400000000000000" pitchFamily="34" charset="-122"/>
                </a:endParaRPr>
              </a:p>
            </p:txBody>
          </p:sp>
        </p:grpSp>
        <p:grpSp>
          <p:nvGrpSpPr>
            <p:cNvPr id="16" name="慧谷网PPT目录"/>
            <p:cNvGrpSpPr/>
            <p:nvPr/>
          </p:nvGrpSpPr>
          <p:grpSpPr>
            <a:xfrm>
              <a:off x="2645" y="5413"/>
              <a:ext cx="5655" cy="816"/>
              <a:chOff x="4234903" y="1029467"/>
              <a:chExt cx="2569345" cy="370940"/>
            </a:xfrm>
          </p:grpSpPr>
          <p:sp>
            <p:nvSpPr>
              <p:cNvPr id="17" name="圆角矩形 16"/>
              <p:cNvSpPr/>
              <p:nvPr/>
            </p:nvSpPr>
            <p:spPr>
              <a:xfrm>
                <a:off x="4234903" y="1029467"/>
                <a:ext cx="2569345" cy="351085"/>
              </a:xfrm>
              <a:prstGeom prst="roundRect">
                <a:avLst/>
              </a:prstGeom>
              <a:solidFill>
                <a:srgbClr val="36608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960" tIns="60980" rIns="121960" bIns="60980" anchor="ctr"/>
              <a:p>
                <a:pPr algn="ctr">
                  <a:defRPr/>
                </a:pPr>
                <a:endParaRPr lang="zh-CN" altLang="en-US" sz="3600" dirty="0">
                  <a:latin typeface="黑体" panose="02010609060101010101" charset="-122"/>
                  <a:ea typeface="黑体" panose="02010609060101010101" charset="-122"/>
                  <a:cs typeface="Arial Unicode MS" panose="020B0604020202020204" charset="-122"/>
                  <a:sym typeface="思源黑体" panose="020B0400000000000000" pitchFamily="34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498570" y="1051436"/>
                <a:ext cx="1820488" cy="348971"/>
              </a:xfrm>
              <a:prstGeom prst="rect">
                <a:avLst/>
              </a:prstGeom>
            </p:spPr>
            <p:txBody>
              <a:bodyPr wrap="square" lIns="121960" tIns="60980" rIns="121960" bIns="60980">
                <a:spAutoFit/>
              </a:bodyPr>
              <a:p>
                <a:pPr>
                  <a:defRPr/>
                </a:pPr>
                <a:r>
                  <a:rPr lang="zh-CN" altLang="en-US" sz="2400" dirty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思源宋体" panose="02020400000000000000" pitchFamily="18" charset="-122"/>
                  </a:rPr>
                  <a:t>注意事项</a:t>
                </a:r>
                <a:endParaRPr lang="zh-CN" altLang="en-US" sz="2400" b="1" kern="1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思源宋体" panose="02020400000000000000" pitchFamily="18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2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3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6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2" grpId="0" bldLvl="0" animBg="1"/>
          <p:bldP spid="73" grpId="0" bldLvl="0" animBg="1"/>
          <p:bldP spid="74" grpId="0" bldLvl="0" animBg="1"/>
          <p:bldP spid="76" grpId="0"/>
          <p:bldP spid="77" grpId="0"/>
          <p:bldP spid="49" grpId="0" bldLvl="0" animBg="1"/>
          <p:bldP spid="50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6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2" grpId="0" bldLvl="0" animBg="1"/>
          <p:bldP spid="73" grpId="0" bldLvl="0" animBg="1"/>
          <p:bldP spid="74" grpId="0" bldLvl="0" animBg="1"/>
          <p:bldP spid="76" grpId="0"/>
          <p:bldP spid="77" grpId="0"/>
          <p:bldP spid="49" grpId="0" bldLvl="0" animBg="1"/>
          <p:bldP spid="50" grpId="0" bldLvl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" t="32227" r="128" b="2266"/>
          <a:stretch>
            <a:fillRect/>
          </a:stretch>
        </p:blipFill>
        <p:spPr>
          <a:xfrm rot="16200000" flipV="1">
            <a:off x="2642235" y="-2641600"/>
            <a:ext cx="6854825" cy="121196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l="-62" t="23964" r="1"/>
          <a:stretch>
            <a:fillRect/>
          </a:stretch>
        </p:blipFill>
        <p:spPr>
          <a:xfrm>
            <a:off x="152400" y="-9462"/>
            <a:ext cx="744230" cy="77877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8143" y="54178"/>
            <a:ext cx="6464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02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96756" y="54178"/>
            <a:ext cx="18161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网上报建</a:t>
            </a:r>
            <a:endParaRPr lang="zh-CN" altLang="en-US" sz="3200" b="1" dirty="0">
              <a:solidFill>
                <a:schemeClr val="bg2">
                  <a:lumMod val="2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12720" y="637540"/>
            <a:ext cx="27838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多测合一成果复用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2180590" y="1396365"/>
            <a:ext cx="8500110" cy="368300"/>
          </a:xfrm>
          <a:prstGeom prst="rect">
            <a:avLst/>
          </a:prstGeom>
          <a:solidFill>
            <a:srgbClr val="FFFFFF"/>
          </a:solidFill>
          <a:ln w="9525" cap="flat" cmpd="sng">
            <a:noFill/>
            <a:prstDash val="solid"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 marL="0" indent="0" algn="l"/>
            <a:r>
              <a:rPr lang="en-US" altLang="zh-CN" sz="1800" b="0" u="none">
                <a:latin typeface="黑体" panose="02010609060101010101" charset="-122"/>
                <a:ea typeface="黑体" panose="02010609060101010101" charset="-122"/>
                <a:cs typeface="仿宋" panose="02010609060101010101" charset="-122"/>
              </a:rPr>
              <a:t>(2)</a:t>
            </a:r>
            <a:r>
              <a:rPr lang="zh-CN" altLang="en-US" sz="1800" b="0" u="none">
                <a:latin typeface="黑体" panose="02010609060101010101" charset="-122"/>
                <a:ea typeface="黑体" panose="02010609060101010101" charset="-122"/>
                <a:cs typeface="仿宋" panose="02010609060101010101" charset="-122"/>
              </a:rPr>
              <a:t>点击“第三方系统对接材料”，勾选需要复用的材料，点击“确认”按钮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仿宋" panose="02010609060101010101" charset="-122"/>
            </a:endParaRPr>
          </a:p>
        </p:txBody>
      </p:sp>
      <p:pic>
        <p:nvPicPr>
          <p:cNvPr id="2" name="图片 1" descr="多测复用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555" y="2124710"/>
            <a:ext cx="8202295" cy="353758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" t="32227" r="128" b="2266"/>
          <a:stretch>
            <a:fillRect/>
          </a:stretch>
        </p:blipFill>
        <p:spPr>
          <a:xfrm rot="16200000" flipV="1">
            <a:off x="2239010" y="-3094990"/>
            <a:ext cx="7191375" cy="127146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l="-62" t="23964" r="1"/>
          <a:stretch>
            <a:fillRect/>
          </a:stretch>
        </p:blipFill>
        <p:spPr>
          <a:xfrm>
            <a:off x="152400" y="-9462"/>
            <a:ext cx="744230" cy="77877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8143" y="54178"/>
            <a:ext cx="6464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02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96756" y="54178"/>
            <a:ext cx="18161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网上报建</a:t>
            </a:r>
            <a:endParaRPr lang="zh-CN" altLang="en-US" sz="3200" b="1" dirty="0">
              <a:solidFill>
                <a:schemeClr val="bg2">
                  <a:lumMod val="2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1342906" y="943419"/>
            <a:ext cx="1486535" cy="689610"/>
            <a:chOff x="2997364" y="-5385847"/>
            <a:chExt cx="1551845" cy="948231"/>
          </a:xfrm>
        </p:grpSpPr>
        <p:sp>
          <p:nvSpPr>
            <p:cNvPr id="46" name="平行四边形 45"/>
            <p:cNvSpPr/>
            <p:nvPr/>
          </p:nvSpPr>
          <p:spPr>
            <a:xfrm>
              <a:off x="2997364" y="-5385847"/>
              <a:ext cx="1372200" cy="948231"/>
            </a:xfrm>
            <a:prstGeom prst="parallelogram">
              <a:avLst>
                <a:gd name="adj" fmla="val 48207"/>
              </a:avLst>
            </a:prstGeom>
            <a:solidFill>
              <a:srgbClr val="366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65">
                <a:latin typeface="Impact" panose="020B0806030902050204" pitchFamily="34" charset="0"/>
                <a:ea typeface="字魂58号-创中黑" panose="00000500000000000000" charset="-122"/>
              </a:endParaRPr>
            </a:p>
          </p:txBody>
        </p:sp>
        <p:sp>
          <p:nvSpPr>
            <p:cNvPr id="47" name="文本框 9"/>
            <p:cNvSpPr txBox="1"/>
            <p:nvPr/>
          </p:nvSpPr>
          <p:spPr>
            <a:xfrm>
              <a:off x="3350689" y="-5385847"/>
              <a:ext cx="1198520" cy="915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735" dirty="0">
                  <a:solidFill>
                    <a:schemeClr val="bg1"/>
                  </a:solidFill>
                  <a:latin typeface="Impact" panose="020B0806030902050204" pitchFamily="34" charset="0"/>
                  <a:ea typeface="字魂58号-创中黑" panose="00000500000000000000" charset="-122"/>
                </a:rPr>
                <a:t>08</a:t>
              </a:r>
              <a:endParaRPr lang="zh-CN" altLang="en-US" sz="3735" dirty="0">
                <a:solidFill>
                  <a:schemeClr val="bg1"/>
                </a:solidFill>
                <a:latin typeface="Impact" panose="020B0806030902050204" pitchFamily="34" charset="0"/>
                <a:ea typeface="字魂58号-创中黑" panose="00000500000000000000" charset="-122"/>
              </a:endParaRPr>
            </a:p>
          </p:txBody>
        </p:sp>
      </p:grpSp>
      <p:sp>
        <p:nvSpPr>
          <p:cNvPr id="62" name="平行四边形 61"/>
          <p:cNvSpPr/>
          <p:nvPr/>
        </p:nvSpPr>
        <p:spPr>
          <a:xfrm>
            <a:off x="2437765" y="957580"/>
            <a:ext cx="9095740" cy="682625"/>
          </a:xfrm>
          <a:prstGeom prst="parallelogram">
            <a:avLst>
              <a:gd name="adj" fmla="val 48207"/>
            </a:avLst>
          </a:prstGeom>
          <a:noFill/>
          <a:ln w="15875">
            <a:solidFill>
              <a:srgbClr val="3660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p>
            <a:endParaRPr lang="zh-CN" altLang="en-US" sz="2135" b="1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charset="-122"/>
              <a:ea typeface="字魂58号-创中黑" panose="00000500000000000000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2626409" y="818380"/>
            <a:ext cx="9958706" cy="1014730"/>
          </a:xfrm>
          <a:prstGeom prst="rect">
            <a:avLst/>
          </a:prstGeom>
          <a:ln w="15875">
            <a:noFill/>
          </a:ln>
        </p:spPr>
        <p:txBody>
          <a:bodyPr wrap="square" lIns="91440" tIns="45720" rIns="91440" bIns="45720">
            <a:spAutoFit/>
          </a:bodyPr>
          <a:p>
            <a:pPr indent="0" algn="l">
              <a:buNone/>
            </a:pPr>
            <a:r>
              <a:rPr lang="en-US" altLang="zh-CN" sz="2000" dirty="0">
                <a:solidFill>
                  <a:srgbClr val="2C608B"/>
                </a:solidFill>
                <a:effectLst/>
                <a:latin typeface="黑体" panose="02010609060101010101" charset="-122"/>
                <a:ea typeface="黑体" panose="02010609060101010101" charset="-122"/>
                <a:sym typeface="+mn-ea"/>
              </a:rPr>
              <a:t>  </a:t>
            </a:r>
            <a:endParaRPr lang="en-US" altLang="zh-CN" sz="2000" dirty="0">
              <a:solidFill>
                <a:srgbClr val="2C608B"/>
              </a:solidFill>
              <a:effectLst/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indent="0" algn="l">
              <a:buNone/>
            </a:pPr>
            <a:r>
              <a:rPr lang="en-US" altLang="zh-CN" sz="2000" dirty="0">
                <a:solidFill>
                  <a:srgbClr val="2C608B"/>
                </a:solidFill>
                <a:effectLst/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2000" dirty="0">
                <a:solidFill>
                  <a:srgbClr val="2C608B"/>
                </a:solidFill>
                <a:effectLst/>
                <a:latin typeface="黑体" panose="02010609060101010101" charset="-122"/>
                <a:ea typeface="黑体" panose="02010609060101010101" charset="-122"/>
                <a:sym typeface="+mn-ea"/>
              </a:rPr>
              <a:t>申报材料完整上传后，进入申报页面点击</a:t>
            </a:r>
            <a:r>
              <a:rPr lang="en-US" altLang="zh-CN" sz="2000" dirty="0">
                <a:solidFill>
                  <a:srgbClr val="2C608B"/>
                </a:solidFill>
                <a:effectLst/>
                <a:latin typeface="黑体" panose="02010609060101010101" charset="-122"/>
                <a:ea typeface="黑体" panose="02010609060101010101" charset="-122"/>
                <a:sym typeface="+mn-ea"/>
              </a:rPr>
              <a:t>“</a:t>
            </a:r>
            <a:r>
              <a:rPr lang="zh-CN" altLang="en-US" sz="2000" dirty="0">
                <a:solidFill>
                  <a:srgbClr val="2C608B"/>
                </a:solidFill>
                <a:effectLst/>
                <a:latin typeface="黑体" panose="02010609060101010101" charset="-122"/>
                <a:ea typeface="黑体" panose="02010609060101010101" charset="-122"/>
                <a:sym typeface="+mn-ea"/>
              </a:rPr>
              <a:t>提交申请</a:t>
            </a:r>
            <a:r>
              <a:rPr lang="en-US" altLang="zh-CN" sz="2000" dirty="0">
                <a:solidFill>
                  <a:srgbClr val="2C608B"/>
                </a:solidFill>
                <a:effectLst/>
                <a:latin typeface="黑体" panose="02010609060101010101" charset="-122"/>
                <a:ea typeface="黑体" panose="02010609060101010101" charset="-122"/>
                <a:sym typeface="+mn-ea"/>
              </a:rPr>
              <a:t>”</a:t>
            </a:r>
            <a:r>
              <a:rPr lang="zh-CN" altLang="en-US" sz="2000" dirty="0">
                <a:solidFill>
                  <a:srgbClr val="2C608B"/>
                </a:solidFill>
                <a:effectLst/>
                <a:latin typeface="黑体" panose="02010609060101010101" charset="-122"/>
                <a:ea typeface="黑体" panose="02010609060101010101" charset="-122"/>
                <a:sym typeface="+mn-ea"/>
              </a:rPr>
              <a:t>，会提示申报成功。</a:t>
            </a:r>
            <a:endParaRPr lang="zh-CN" altLang="en-US" sz="2000" dirty="0">
              <a:solidFill>
                <a:srgbClr val="2C608B"/>
              </a:solidFill>
              <a:effectLst/>
              <a:latin typeface="黑体" panose="02010609060101010101" charset="-122"/>
              <a:ea typeface="黑体" panose="02010609060101010101" charset="-122"/>
            </a:endParaRPr>
          </a:p>
          <a:p>
            <a:pPr indent="0" algn="l">
              <a:buNone/>
            </a:pPr>
            <a:endParaRPr lang="en-GB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3" name="图片 12" descr="申报成功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590" y="2461260"/>
            <a:ext cx="6271260" cy="3275965"/>
          </a:xfrm>
          <a:prstGeom prst="rect">
            <a:avLst/>
          </a:prstGeom>
        </p:spPr>
      </p:pic>
      <p:pic>
        <p:nvPicPr>
          <p:cNvPr id="16" name="图片 15" descr="提交申报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7500" y="2521585"/>
            <a:ext cx="6179820" cy="3233420"/>
          </a:xfrm>
          <a:prstGeom prst="rect">
            <a:avLst/>
          </a:prstGeom>
        </p:spPr>
      </p:pic>
      <p:sp>
        <p:nvSpPr>
          <p:cNvPr id="17" name="右箭头 16"/>
          <p:cNvSpPr/>
          <p:nvPr/>
        </p:nvSpPr>
        <p:spPr>
          <a:xfrm>
            <a:off x="5690235" y="4029710"/>
            <a:ext cx="625475" cy="2787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34"/>
          <p:cNvSpPr/>
          <p:nvPr/>
        </p:nvSpPr>
        <p:spPr>
          <a:xfrm>
            <a:off x="2019300" y="2525395"/>
            <a:ext cx="1930400" cy="864235"/>
          </a:xfrm>
          <a:custGeom>
            <a:avLst/>
            <a:gdLst>
              <a:gd name="connsiteX0" fmla="*/ 0 w 1770228"/>
              <a:gd name="connsiteY0" fmla="*/ 0 h 708091"/>
              <a:gd name="connsiteX1" fmla="*/ 1416183 w 1770228"/>
              <a:gd name="connsiteY1" fmla="*/ 0 h 708091"/>
              <a:gd name="connsiteX2" fmla="*/ 1770228 w 1770228"/>
              <a:gd name="connsiteY2" fmla="*/ 354046 h 708091"/>
              <a:gd name="connsiteX3" fmla="*/ 1416183 w 1770228"/>
              <a:gd name="connsiteY3" fmla="*/ 708091 h 708091"/>
              <a:gd name="connsiteX4" fmla="*/ 0 w 1770228"/>
              <a:gd name="connsiteY4" fmla="*/ 708091 h 708091"/>
              <a:gd name="connsiteX5" fmla="*/ 354046 w 1770228"/>
              <a:gd name="connsiteY5" fmla="*/ 354046 h 708091"/>
              <a:gd name="connsiteX6" fmla="*/ 0 w 1770228"/>
              <a:gd name="connsiteY6" fmla="*/ 0 h 70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0228" h="708091">
                <a:moveTo>
                  <a:pt x="0" y="0"/>
                </a:moveTo>
                <a:lnTo>
                  <a:pt x="1416183" y="0"/>
                </a:lnTo>
                <a:lnTo>
                  <a:pt x="1770228" y="354046"/>
                </a:lnTo>
                <a:lnTo>
                  <a:pt x="1416183" y="708091"/>
                </a:lnTo>
                <a:lnTo>
                  <a:pt x="0" y="708091"/>
                </a:lnTo>
                <a:lnTo>
                  <a:pt x="354046" y="354046"/>
                </a:lnTo>
                <a:lnTo>
                  <a:pt x="0" y="0"/>
                </a:lnTo>
                <a:close/>
              </a:path>
            </a:pathLst>
          </a:custGeom>
          <a:solidFill>
            <a:srgbClr val="FCC10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5956" tIns="20955" rIns="354045" bIns="20955" numCol="1" spcCol="1270" anchor="ctr" anchorCtr="0">
            <a:noAutofit/>
          </a:bodyPr>
          <a:p>
            <a:pPr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300">
              <a:cs typeface="+mn-ea"/>
              <a:sym typeface="+mn-lt"/>
            </a:endParaRPr>
          </a:p>
        </p:txBody>
      </p:sp>
      <p:sp>
        <p:nvSpPr>
          <p:cNvPr id="28" name="Freeform 34"/>
          <p:cNvSpPr/>
          <p:nvPr/>
        </p:nvSpPr>
        <p:spPr>
          <a:xfrm>
            <a:off x="2057400" y="4904740"/>
            <a:ext cx="1851660" cy="841375"/>
          </a:xfrm>
          <a:custGeom>
            <a:avLst/>
            <a:gdLst>
              <a:gd name="connsiteX0" fmla="*/ 0 w 1770228"/>
              <a:gd name="connsiteY0" fmla="*/ 0 h 708091"/>
              <a:gd name="connsiteX1" fmla="*/ 1416183 w 1770228"/>
              <a:gd name="connsiteY1" fmla="*/ 0 h 708091"/>
              <a:gd name="connsiteX2" fmla="*/ 1770228 w 1770228"/>
              <a:gd name="connsiteY2" fmla="*/ 354046 h 708091"/>
              <a:gd name="connsiteX3" fmla="*/ 1416183 w 1770228"/>
              <a:gd name="connsiteY3" fmla="*/ 708091 h 708091"/>
              <a:gd name="connsiteX4" fmla="*/ 0 w 1770228"/>
              <a:gd name="connsiteY4" fmla="*/ 708091 h 708091"/>
              <a:gd name="connsiteX5" fmla="*/ 354046 w 1770228"/>
              <a:gd name="connsiteY5" fmla="*/ 354046 h 708091"/>
              <a:gd name="connsiteX6" fmla="*/ 0 w 1770228"/>
              <a:gd name="connsiteY6" fmla="*/ 0 h 70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0228" h="708091">
                <a:moveTo>
                  <a:pt x="0" y="0"/>
                </a:moveTo>
                <a:lnTo>
                  <a:pt x="1416183" y="0"/>
                </a:lnTo>
                <a:lnTo>
                  <a:pt x="1770228" y="354046"/>
                </a:lnTo>
                <a:lnTo>
                  <a:pt x="1416183" y="708091"/>
                </a:lnTo>
                <a:lnTo>
                  <a:pt x="0" y="708091"/>
                </a:lnTo>
                <a:lnTo>
                  <a:pt x="354046" y="354046"/>
                </a:lnTo>
                <a:lnTo>
                  <a:pt x="0" y="0"/>
                </a:lnTo>
                <a:close/>
              </a:path>
            </a:pathLst>
          </a:custGeom>
          <a:solidFill>
            <a:srgbClr val="FCC10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5956" tIns="20955" rIns="354045" bIns="20955" numCol="1" spcCol="1270" anchor="ctr" anchorCtr="0">
            <a:noAutofit/>
          </a:bodyPr>
          <a:p>
            <a:pPr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300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/>
          <a:srcRect l="-62" t="23964" r="1"/>
          <a:stretch>
            <a:fillRect/>
          </a:stretch>
        </p:blipFill>
        <p:spPr>
          <a:xfrm>
            <a:off x="152400" y="119443"/>
            <a:ext cx="744230" cy="77877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8143" y="178003"/>
            <a:ext cx="6464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02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96756" y="178003"/>
            <a:ext cx="26327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网上报建</a:t>
            </a:r>
            <a:r>
              <a:rPr lang="en-US" altLang="zh-CN" sz="3200" b="1" dirty="0">
                <a:solidFill>
                  <a:schemeClr val="bg2">
                    <a:lumMod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——</a:t>
            </a:r>
            <a:endParaRPr lang="zh-CN" altLang="en-US" sz="3200" b="1" dirty="0">
              <a:solidFill>
                <a:schemeClr val="bg2">
                  <a:lumMod val="2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1140472" y="319424"/>
            <a:ext cx="876529" cy="186462"/>
            <a:chOff x="660400" y="1534438"/>
            <a:chExt cx="876529" cy="186462"/>
          </a:xfrm>
          <a:solidFill>
            <a:srgbClr val="184C74"/>
          </a:solidFill>
        </p:grpSpPr>
        <p:sp>
          <p:nvSpPr>
            <p:cNvPr id="34" name="椭圆 33"/>
            <p:cNvSpPr/>
            <p:nvPr/>
          </p:nvSpPr>
          <p:spPr>
            <a:xfrm flipH="1">
              <a:off x="660400" y="1534438"/>
              <a:ext cx="186462" cy="1864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 flipH="1">
              <a:off x="1004715" y="1534438"/>
              <a:ext cx="186462" cy="1864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 flipH="1">
              <a:off x="1350467" y="1534438"/>
              <a:ext cx="186462" cy="1864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7" name="L 形 36"/>
          <p:cNvSpPr/>
          <p:nvPr/>
        </p:nvSpPr>
        <p:spPr>
          <a:xfrm>
            <a:off x="954" y="4931229"/>
            <a:ext cx="2273906" cy="1931104"/>
          </a:xfrm>
          <a:prstGeom prst="corner">
            <a:avLst>
              <a:gd name="adj1" fmla="val 20779"/>
              <a:gd name="adj2" fmla="val 20629"/>
            </a:avLst>
          </a:prstGeom>
          <a:solidFill>
            <a:srgbClr val="184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grpSp>
        <p:nvGrpSpPr>
          <p:cNvPr id="56" name="组合 55"/>
          <p:cNvGrpSpPr/>
          <p:nvPr/>
        </p:nvGrpSpPr>
        <p:grpSpPr>
          <a:xfrm>
            <a:off x="2019300" y="1310640"/>
            <a:ext cx="8376285" cy="908685"/>
            <a:chOff x="2424" y="3156"/>
            <a:chExt cx="13191" cy="1431"/>
          </a:xfrm>
        </p:grpSpPr>
        <p:sp>
          <p:nvSpPr>
            <p:cNvPr id="15" name="Freeform 31"/>
            <p:cNvSpPr/>
            <p:nvPr/>
          </p:nvSpPr>
          <p:spPr>
            <a:xfrm>
              <a:off x="2424" y="3156"/>
              <a:ext cx="2976" cy="1431"/>
            </a:xfrm>
            <a:custGeom>
              <a:avLst/>
              <a:gdLst>
                <a:gd name="connsiteX0" fmla="*/ 0 w 1770228"/>
                <a:gd name="connsiteY0" fmla="*/ 0 h 708091"/>
                <a:gd name="connsiteX1" fmla="*/ 1416183 w 1770228"/>
                <a:gd name="connsiteY1" fmla="*/ 0 h 708091"/>
                <a:gd name="connsiteX2" fmla="*/ 1770228 w 1770228"/>
                <a:gd name="connsiteY2" fmla="*/ 354046 h 708091"/>
                <a:gd name="connsiteX3" fmla="*/ 1416183 w 1770228"/>
                <a:gd name="connsiteY3" fmla="*/ 708091 h 708091"/>
                <a:gd name="connsiteX4" fmla="*/ 0 w 1770228"/>
                <a:gd name="connsiteY4" fmla="*/ 708091 h 708091"/>
                <a:gd name="connsiteX5" fmla="*/ 354046 w 1770228"/>
                <a:gd name="connsiteY5" fmla="*/ 354046 h 708091"/>
                <a:gd name="connsiteX6" fmla="*/ 0 w 1770228"/>
                <a:gd name="connsiteY6" fmla="*/ 0 h 70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0228" h="708091">
                  <a:moveTo>
                    <a:pt x="0" y="0"/>
                  </a:moveTo>
                  <a:lnTo>
                    <a:pt x="1416183" y="0"/>
                  </a:lnTo>
                  <a:lnTo>
                    <a:pt x="1770228" y="354046"/>
                  </a:lnTo>
                  <a:lnTo>
                    <a:pt x="1416183" y="708091"/>
                  </a:lnTo>
                  <a:lnTo>
                    <a:pt x="0" y="708091"/>
                  </a:lnTo>
                  <a:lnTo>
                    <a:pt x="354046" y="354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6087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5956" tIns="20955" rIns="354045" bIns="20955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300">
                <a:cs typeface="+mn-ea"/>
                <a:sym typeface="+mn-lt"/>
              </a:endParaRPr>
            </a:p>
          </p:txBody>
        </p:sp>
        <p:sp>
          <p:nvSpPr>
            <p:cNvPr id="18" name="Text Placeholder 3"/>
            <p:cNvSpPr txBox="1"/>
            <p:nvPr/>
          </p:nvSpPr>
          <p:spPr>
            <a:xfrm>
              <a:off x="6146" y="3431"/>
              <a:ext cx="9469" cy="775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/>
              <a:r>
                <a:rPr lang="zh-CN" altLang="en-US" sz="2800">
                  <a:solidFill>
                    <a:srgbClr val="366087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黑体" panose="02010609060101010101" charset="-122"/>
                  <a:ea typeface="黑体" panose="02010609060101010101" charset="-122"/>
                  <a:sym typeface="+mn-ea"/>
                </a:rPr>
                <a:t>带</a:t>
              </a:r>
              <a:r>
                <a:rPr lang="en-US" altLang="zh-CN" sz="2800">
                  <a:solidFill>
                    <a:srgbClr val="366087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黑体" panose="02010609060101010101" charset="-122"/>
                  <a:ea typeface="黑体" panose="02010609060101010101" charset="-122"/>
                  <a:sym typeface="+mn-ea"/>
                </a:rPr>
                <a:t> </a:t>
              </a:r>
              <a:r>
                <a:rPr lang="en-US" altLang="zh-CN" sz="3200"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FillTx/>
                  <a:latin typeface="黑体" panose="02010609060101010101" charset="-122"/>
                  <a:ea typeface="黑体" panose="02010609060101010101" charset="-122"/>
                  <a:sym typeface="+mn-ea"/>
                </a:rPr>
                <a:t>*</a:t>
              </a:r>
              <a:r>
                <a:rPr lang="en-US" altLang="zh-CN" sz="3200">
                  <a:solidFill>
                    <a:srgbClr val="366087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黑体" panose="02010609060101010101" charset="-122"/>
                  <a:ea typeface="黑体" panose="02010609060101010101" charset="-122"/>
                  <a:sym typeface="+mn-ea"/>
                </a:rPr>
                <a:t> </a:t>
              </a:r>
              <a:r>
                <a:rPr lang="zh-CN" altLang="en-US" sz="2800">
                  <a:solidFill>
                    <a:srgbClr val="366087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黑体" panose="02010609060101010101" charset="-122"/>
                  <a:ea typeface="黑体" panose="02010609060101010101" charset="-122"/>
                  <a:sym typeface="+mn-ea"/>
                </a:rPr>
                <a:t>号的材料是否上传</a:t>
              </a:r>
              <a:endParaRPr lang="zh-CN" altLang="en-US" sz="2800" dirty="0">
                <a:solidFill>
                  <a:srgbClr val="36608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endParaRPr>
            </a:p>
          </p:txBody>
        </p:sp>
        <p:sp>
          <p:nvSpPr>
            <p:cNvPr id="47" name="Text Placeholder 3"/>
            <p:cNvSpPr txBox="1"/>
            <p:nvPr/>
          </p:nvSpPr>
          <p:spPr>
            <a:xfrm>
              <a:off x="3583" y="3605"/>
              <a:ext cx="1038" cy="533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lnSpc>
                  <a:spcPct val="110000"/>
                </a:lnSpc>
                <a:spcBef>
                  <a:spcPct val="20000"/>
                </a:spcBef>
                <a:defRPr/>
              </a:pPr>
              <a:r>
                <a:rPr lang="en-US" sz="20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1</a:t>
              </a:r>
              <a:endParaRPr lang="en-US" sz="2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Text Placeholder 3"/>
          <p:cNvSpPr txBox="1"/>
          <p:nvPr/>
        </p:nvSpPr>
        <p:spPr>
          <a:xfrm>
            <a:off x="3581400" y="-13970"/>
            <a:ext cx="2033905" cy="104584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endParaRPr lang="zh-CN" altLang="en-US" sz="1800">
              <a:solidFill>
                <a:srgbClr val="366087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l"/>
            <a:r>
              <a:rPr lang="zh-CN" altLang="en-US" sz="3200" b="1">
                <a:solidFill>
                  <a:srgbClr val="36608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一键检核</a:t>
            </a:r>
            <a:endParaRPr lang="zh-CN" altLang="en-US" sz="3200">
              <a:solidFill>
                <a:srgbClr val="366087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l"/>
            <a:endParaRPr lang="zh-CN" altLang="en-US" sz="18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+mn-ea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764790" y="2751455"/>
            <a:ext cx="7636510" cy="430530"/>
            <a:chOff x="3606" y="3601"/>
            <a:chExt cx="12026" cy="678"/>
          </a:xfrm>
        </p:grpSpPr>
        <p:sp>
          <p:nvSpPr>
            <p:cNvPr id="7" name="Text Placeholder 3"/>
            <p:cNvSpPr txBox="1"/>
            <p:nvPr/>
          </p:nvSpPr>
          <p:spPr>
            <a:xfrm>
              <a:off x="6163" y="3601"/>
              <a:ext cx="9469" cy="678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/>
              <a:r>
                <a:rPr lang="zh-CN" sz="2800">
                  <a:solidFill>
                    <a:srgbClr val="366087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黑体" panose="02010609060101010101" charset="-122"/>
                  <a:ea typeface="黑体" panose="02010609060101010101" charset="-122"/>
                  <a:sym typeface="+mn-ea"/>
                </a:rPr>
                <a:t>申报材料是否加盖电子签章</a:t>
              </a:r>
              <a:endParaRPr lang="zh-CN" sz="2800" dirty="0">
                <a:solidFill>
                  <a:srgbClr val="36608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endParaRPr>
            </a:p>
          </p:txBody>
        </p:sp>
        <p:sp>
          <p:nvSpPr>
            <p:cNvPr id="10" name="Text Placeholder 3"/>
            <p:cNvSpPr txBox="1"/>
            <p:nvPr/>
          </p:nvSpPr>
          <p:spPr>
            <a:xfrm>
              <a:off x="3606" y="3708"/>
              <a:ext cx="1038" cy="533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lnSpc>
                  <a:spcPct val="110000"/>
                </a:lnSpc>
                <a:spcBef>
                  <a:spcPct val="20000"/>
                </a:spcBef>
                <a:defRPr/>
              </a:pPr>
              <a:r>
                <a:rPr lang="en-US" sz="2000" b="1" dirty="0">
                  <a:solidFill>
                    <a:schemeClr val="tx1"/>
                  </a:solidFill>
                  <a:cs typeface="+mn-ea"/>
                  <a:sym typeface="+mn-lt"/>
                </a:rPr>
                <a:t>2</a:t>
              </a:r>
              <a:endParaRPr lang="en-US" sz="20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085975" y="3663950"/>
            <a:ext cx="8352790" cy="876300"/>
            <a:chOff x="2495" y="3310"/>
            <a:chExt cx="13154" cy="1380"/>
          </a:xfrm>
        </p:grpSpPr>
        <p:sp>
          <p:nvSpPr>
            <p:cNvPr id="13" name="Freeform 31"/>
            <p:cNvSpPr/>
            <p:nvPr/>
          </p:nvSpPr>
          <p:spPr>
            <a:xfrm>
              <a:off x="2495" y="3310"/>
              <a:ext cx="2976" cy="1380"/>
            </a:xfrm>
            <a:custGeom>
              <a:avLst/>
              <a:gdLst>
                <a:gd name="connsiteX0" fmla="*/ 0 w 1770228"/>
                <a:gd name="connsiteY0" fmla="*/ 0 h 708091"/>
                <a:gd name="connsiteX1" fmla="*/ 1416183 w 1770228"/>
                <a:gd name="connsiteY1" fmla="*/ 0 h 708091"/>
                <a:gd name="connsiteX2" fmla="*/ 1770228 w 1770228"/>
                <a:gd name="connsiteY2" fmla="*/ 354046 h 708091"/>
                <a:gd name="connsiteX3" fmla="*/ 1416183 w 1770228"/>
                <a:gd name="connsiteY3" fmla="*/ 708091 h 708091"/>
                <a:gd name="connsiteX4" fmla="*/ 0 w 1770228"/>
                <a:gd name="connsiteY4" fmla="*/ 708091 h 708091"/>
                <a:gd name="connsiteX5" fmla="*/ 354046 w 1770228"/>
                <a:gd name="connsiteY5" fmla="*/ 354046 h 708091"/>
                <a:gd name="connsiteX6" fmla="*/ 0 w 1770228"/>
                <a:gd name="connsiteY6" fmla="*/ 0 h 70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0228" h="708091">
                  <a:moveTo>
                    <a:pt x="0" y="0"/>
                  </a:moveTo>
                  <a:lnTo>
                    <a:pt x="1416183" y="0"/>
                  </a:lnTo>
                  <a:lnTo>
                    <a:pt x="1770228" y="354046"/>
                  </a:lnTo>
                  <a:lnTo>
                    <a:pt x="1416183" y="708091"/>
                  </a:lnTo>
                  <a:lnTo>
                    <a:pt x="0" y="708091"/>
                  </a:lnTo>
                  <a:lnTo>
                    <a:pt x="354046" y="354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6087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5956" tIns="20955" rIns="354045" bIns="20955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300">
                <a:cs typeface="+mn-ea"/>
                <a:sym typeface="+mn-lt"/>
              </a:endParaRPr>
            </a:p>
          </p:txBody>
        </p:sp>
        <p:sp>
          <p:nvSpPr>
            <p:cNvPr id="14" name="Text Placeholder 3"/>
            <p:cNvSpPr txBox="1"/>
            <p:nvPr/>
          </p:nvSpPr>
          <p:spPr>
            <a:xfrm>
              <a:off x="6180" y="3685"/>
              <a:ext cx="9469" cy="678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/>
              <a:r>
                <a:rPr lang="zh-CN" sz="2800" dirty="0">
                  <a:solidFill>
                    <a:srgbClr val="366087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黑体" panose="02010609060101010101" charset="-122"/>
                  <a:ea typeface="黑体" panose="02010609060101010101" charset="-122"/>
                  <a:cs typeface="+mn-ea"/>
                  <a:sym typeface="+mn-ea"/>
                </a:rPr>
                <a:t>图纸文件是否添加防伪水印</a:t>
              </a:r>
              <a:endParaRPr lang="zh-CN" sz="2800" dirty="0">
                <a:solidFill>
                  <a:srgbClr val="36608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endParaRPr>
            </a:p>
          </p:txBody>
        </p:sp>
        <p:sp>
          <p:nvSpPr>
            <p:cNvPr id="20" name="Text Placeholder 3"/>
            <p:cNvSpPr txBox="1"/>
            <p:nvPr/>
          </p:nvSpPr>
          <p:spPr>
            <a:xfrm>
              <a:off x="3639" y="3735"/>
              <a:ext cx="1038" cy="533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lnSpc>
                  <a:spcPct val="110000"/>
                </a:lnSpc>
                <a:spcBef>
                  <a:spcPct val="20000"/>
                </a:spcBef>
                <a:defRPr/>
              </a:pPr>
              <a:r>
                <a:rPr lang="en-US" sz="20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3</a:t>
              </a:r>
              <a:endParaRPr lang="en-US" sz="2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819400" y="5139055"/>
            <a:ext cx="9367520" cy="430530"/>
            <a:chOff x="3684" y="3559"/>
            <a:chExt cx="14752" cy="678"/>
          </a:xfrm>
        </p:grpSpPr>
        <p:sp>
          <p:nvSpPr>
            <p:cNvPr id="23" name="Text Placeholder 3"/>
            <p:cNvSpPr txBox="1"/>
            <p:nvPr/>
          </p:nvSpPr>
          <p:spPr>
            <a:xfrm>
              <a:off x="5854" y="3559"/>
              <a:ext cx="12582" cy="678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/>
              <a:r>
                <a:rPr lang="zh-CN" sz="2800" dirty="0">
                  <a:solidFill>
                    <a:srgbClr val="366087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黑体" panose="02010609060101010101" charset="-122"/>
                  <a:ea typeface="黑体" panose="02010609060101010101" charset="-122"/>
                  <a:cs typeface="+mn-ea"/>
                  <a:sym typeface="+mn-ea"/>
                </a:rPr>
                <a:t>带</a:t>
              </a:r>
              <a:r>
                <a:rPr lang="en-US" altLang="zh-CN" sz="2800" dirty="0">
                  <a:solidFill>
                    <a:srgbClr val="366087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黑体" panose="02010609060101010101" charset="-122"/>
                  <a:ea typeface="黑体" panose="02010609060101010101" charset="-122"/>
                  <a:cs typeface="+mn-ea"/>
                  <a:sym typeface="+mn-ea"/>
                </a:rPr>
                <a:t>  </a:t>
              </a:r>
              <a:r>
                <a:rPr lang="zh-CN" altLang="en-US" sz="2800" dirty="0">
                  <a:solidFill>
                    <a:srgbClr val="366087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黑体" panose="02010609060101010101" charset="-122"/>
                  <a:ea typeface="黑体" panose="02010609060101010101" charset="-122"/>
                  <a:cs typeface="+mn-ea"/>
                  <a:sym typeface="+mn-ea"/>
                </a:rPr>
                <a:t>号标识的材料验证</a:t>
              </a:r>
              <a:r>
                <a:rPr lang="en-US" altLang="zh-CN" sz="2800" dirty="0">
                  <a:solidFill>
                    <a:srgbClr val="366087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黑体" panose="02010609060101010101" charset="-122"/>
                  <a:ea typeface="黑体" panose="02010609060101010101" charset="-122"/>
                  <a:cs typeface="+mn-ea"/>
                  <a:sym typeface="+mn-ea"/>
                </a:rPr>
                <a:t>DWG</a:t>
              </a:r>
              <a:r>
                <a:rPr lang="zh-CN" altLang="en-US" sz="2800" dirty="0">
                  <a:solidFill>
                    <a:srgbClr val="366087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黑体" panose="02010609060101010101" charset="-122"/>
                  <a:ea typeface="黑体" panose="02010609060101010101" charset="-122"/>
                  <a:cs typeface="+mn-ea"/>
                  <a:sym typeface="+mn-ea"/>
                </a:rPr>
                <a:t>文件和</a:t>
              </a:r>
              <a:r>
                <a:rPr lang="en-US" altLang="zh-CN" sz="2800" dirty="0">
                  <a:solidFill>
                    <a:srgbClr val="366087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黑体" panose="02010609060101010101" charset="-122"/>
                  <a:ea typeface="黑体" panose="02010609060101010101" charset="-122"/>
                  <a:cs typeface="+mn-ea"/>
                  <a:sym typeface="+mn-ea"/>
                </a:rPr>
                <a:t>OFD</a:t>
              </a:r>
              <a:r>
                <a:rPr lang="zh-CN" altLang="en-US" sz="2800" dirty="0">
                  <a:solidFill>
                    <a:srgbClr val="366087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黑体" panose="02010609060101010101" charset="-122"/>
                  <a:ea typeface="黑体" panose="02010609060101010101" charset="-122"/>
                  <a:cs typeface="+mn-ea"/>
                  <a:sym typeface="+mn-ea"/>
                </a:rPr>
                <a:t>文件的一致性</a:t>
              </a:r>
              <a:endParaRPr lang="zh-CN" altLang="en-US" sz="2800" dirty="0">
                <a:solidFill>
                  <a:srgbClr val="36608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endParaRPr>
            </a:p>
          </p:txBody>
        </p:sp>
        <p:sp>
          <p:nvSpPr>
            <p:cNvPr id="24" name="Text Placeholder 3"/>
            <p:cNvSpPr txBox="1"/>
            <p:nvPr/>
          </p:nvSpPr>
          <p:spPr>
            <a:xfrm>
              <a:off x="3684" y="3600"/>
              <a:ext cx="1038" cy="533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lnSpc>
                  <a:spcPct val="110000"/>
                </a:lnSpc>
                <a:spcBef>
                  <a:spcPct val="20000"/>
                </a:spcBef>
                <a:defRPr/>
              </a:pPr>
              <a:r>
                <a:rPr lang="en-US" sz="20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4</a:t>
              </a:r>
              <a:endParaRPr lang="en-US" sz="2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2" name="等腰三角形 41"/>
          <p:cNvSpPr/>
          <p:nvPr/>
        </p:nvSpPr>
        <p:spPr>
          <a:xfrm>
            <a:off x="4663440" y="5217160"/>
            <a:ext cx="201930" cy="17970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  </a:t>
            </a:r>
            <a:endParaRPr lang="en-US" altLang="zh-CN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" t="32227" r="128" b="2266"/>
          <a:stretch>
            <a:fillRect/>
          </a:stretch>
        </p:blipFill>
        <p:spPr>
          <a:xfrm rot="16200000" flipV="1">
            <a:off x="2639695" y="-2649220"/>
            <a:ext cx="6873875" cy="121532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l="-62" t="23964" r="1"/>
          <a:stretch>
            <a:fillRect/>
          </a:stretch>
        </p:blipFill>
        <p:spPr>
          <a:xfrm>
            <a:off x="152400" y="-9462"/>
            <a:ext cx="744230" cy="77877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8143" y="54178"/>
            <a:ext cx="6464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02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96756" y="54178"/>
            <a:ext cx="42659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网上报建</a:t>
            </a:r>
            <a:r>
              <a:rPr lang="en-US" altLang="zh-CN" sz="3200" b="1" dirty="0">
                <a:solidFill>
                  <a:schemeClr val="bg2">
                    <a:lumMod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常见问题</a:t>
            </a:r>
            <a:endParaRPr lang="zh-CN" altLang="en-US" sz="3200" b="1" dirty="0">
              <a:solidFill>
                <a:schemeClr val="bg2">
                  <a:lumMod val="2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1140472" y="319424"/>
            <a:ext cx="876529" cy="186462"/>
            <a:chOff x="660400" y="1534438"/>
            <a:chExt cx="876529" cy="186462"/>
          </a:xfrm>
          <a:solidFill>
            <a:srgbClr val="184C74"/>
          </a:solidFill>
        </p:grpSpPr>
        <p:sp>
          <p:nvSpPr>
            <p:cNvPr id="34" name="椭圆 33"/>
            <p:cNvSpPr/>
            <p:nvPr/>
          </p:nvSpPr>
          <p:spPr>
            <a:xfrm flipH="1">
              <a:off x="660400" y="1534438"/>
              <a:ext cx="186462" cy="1864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 flipH="1">
              <a:off x="1004715" y="1534438"/>
              <a:ext cx="186462" cy="1864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 flipH="1">
              <a:off x="1350467" y="1534438"/>
              <a:ext cx="186462" cy="1864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7" name="L 形 36"/>
          <p:cNvSpPr/>
          <p:nvPr/>
        </p:nvSpPr>
        <p:spPr>
          <a:xfrm>
            <a:off x="954" y="4931229"/>
            <a:ext cx="2273906" cy="1931104"/>
          </a:xfrm>
          <a:prstGeom prst="corner">
            <a:avLst>
              <a:gd name="adj1" fmla="val 20779"/>
              <a:gd name="adj2" fmla="val 20629"/>
            </a:avLst>
          </a:prstGeom>
          <a:solidFill>
            <a:srgbClr val="184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grpSp>
        <p:nvGrpSpPr>
          <p:cNvPr id="56" name="组合 55"/>
          <p:cNvGrpSpPr/>
          <p:nvPr/>
        </p:nvGrpSpPr>
        <p:grpSpPr>
          <a:xfrm>
            <a:off x="2339975" y="1586230"/>
            <a:ext cx="9503410" cy="830580"/>
            <a:chOff x="2909" y="3215"/>
            <a:chExt cx="14966" cy="1308"/>
          </a:xfrm>
        </p:grpSpPr>
        <p:sp>
          <p:nvSpPr>
            <p:cNvPr id="15" name="Freeform 31"/>
            <p:cNvSpPr/>
            <p:nvPr/>
          </p:nvSpPr>
          <p:spPr>
            <a:xfrm>
              <a:off x="2909" y="3308"/>
              <a:ext cx="2788" cy="1115"/>
            </a:xfrm>
            <a:custGeom>
              <a:avLst/>
              <a:gdLst>
                <a:gd name="connsiteX0" fmla="*/ 0 w 1770228"/>
                <a:gd name="connsiteY0" fmla="*/ 0 h 708091"/>
                <a:gd name="connsiteX1" fmla="*/ 1416183 w 1770228"/>
                <a:gd name="connsiteY1" fmla="*/ 0 h 708091"/>
                <a:gd name="connsiteX2" fmla="*/ 1770228 w 1770228"/>
                <a:gd name="connsiteY2" fmla="*/ 354046 h 708091"/>
                <a:gd name="connsiteX3" fmla="*/ 1416183 w 1770228"/>
                <a:gd name="connsiteY3" fmla="*/ 708091 h 708091"/>
                <a:gd name="connsiteX4" fmla="*/ 0 w 1770228"/>
                <a:gd name="connsiteY4" fmla="*/ 708091 h 708091"/>
                <a:gd name="connsiteX5" fmla="*/ 354046 w 1770228"/>
                <a:gd name="connsiteY5" fmla="*/ 354046 h 708091"/>
                <a:gd name="connsiteX6" fmla="*/ 0 w 1770228"/>
                <a:gd name="connsiteY6" fmla="*/ 0 h 70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0228" h="708091">
                  <a:moveTo>
                    <a:pt x="0" y="0"/>
                  </a:moveTo>
                  <a:lnTo>
                    <a:pt x="1416183" y="0"/>
                  </a:lnTo>
                  <a:lnTo>
                    <a:pt x="1770228" y="354046"/>
                  </a:lnTo>
                  <a:lnTo>
                    <a:pt x="1416183" y="708091"/>
                  </a:lnTo>
                  <a:lnTo>
                    <a:pt x="0" y="708091"/>
                  </a:lnTo>
                  <a:lnTo>
                    <a:pt x="354046" y="354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6087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5956" tIns="20955" rIns="354045" bIns="20955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300">
                <a:cs typeface="+mn-ea"/>
                <a:sym typeface="+mn-lt"/>
              </a:endParaRPr>
            </a:p>
          </p:txBody>
        </p:sp>
        <p:sp>
          <p:nvSpPr>
            <p:cNvPr id="18" name="Text Placeholder 3"/>
            <p:cNvSpPr txBox="1"/>
            <p:nvPr/>
          </p:nvSpPr>
          <p:spPr>
            <a:xfrm>
              <a:off x="8406" y="3215"/>
              <a:ext cx="9469" cy="1308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/>
              <a:r>
                <a:rPr lang="zh-CN" altLang="en-US" sz="1800">
                  <a:solidFill>
                    <a:srgbClr val="366087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黑体" panose="02010609060101010101" charset="-122"/>
                  <a:ea typeface="黑体" panose="02010609060101010101" charset="-122"/>
                  <a:sym typeface="+mn-ea"/>
                </a:rPr>
                <a:t>省网上办事大厅有时可能会出现不稳定，</a:t>
              </a:r>
              <a:endParaRPr lang="zh-CN" altLang="en-US" sz="1800">
                <a:solidFill>
                  <a:srgbClr val="36608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endParaRPr>
            </a:p>
            <a:p>
              <a:pPr algn="l"/>
              <a:r>
                <a:rPr lang="zh-CN" altLang="en-US" sz="1800">
                  <a:solidFill>
                    <a:srgbClr val="366087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黑体" panose="02010609060101010101" charset="-122"/>
                  <a:ea typeface="黑体" panose="02010609060101010101" charset="-122"/>
                  <a:sym typeface="+mn-ea"/>
                </a:rPr>
                <a:t>无法登陆或者登陆后页面无法刷新的情况。</a:t>
              </a:r>
              <a:endParaRPr lang="zh-CN" altLang="en-US" sz="1800">
                <a:solidFill>
                  <a:srgbClr val="36608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endParaRPr>
            </a:p>
            <a:p>
              <a:pPr algn="l"/>
              <a:r>
                <a:rPr lang="zh-CN" altLang="en-US" sz="1800"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黑体" panose="02010609060101010101" charset="-122"/>
                  <a:ea typeface="黑体" panose="02010609060101010101" charset="-122"/>
                  <a:sym typeface="+mn-ea"/>
                </a:rPr>
                <a:t>建议收藏市工改网办地址直接登录</a:t>
              </a:r>
              <a:endParaRPr lang="zh-CN" altLang="en-US" sz="18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endParaRPr>
            </a:p>
          </p:txBody>
        </p:sp>
        <p:sp>
          <p:nvSpPr>
            <p:cNvPr id="26" name="Freeform 45"/>
            <p:cNvSpPr>
              <a:spLocks noEditPoints="1"/>
            </p:cNvSpPr>
            <p:nvPr/>
          </p:nvSpPr>
          <p:spPr bwMode="auto">
            <a:xfrm>
              <a:off x="7786" y="3675"/>
              <a:ext cx="490" cy="490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366087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9" name="Freeform 187"/>
            <p:cNvSpPr>
              <a:spLocks noEditPoints="1"/>
            </p:cNvSpPr>
            <p:nvPr/>
          </p:nvSpPr>
          <p:spPr bwMode="auto">
            <a:xfrm>
              <a:off x="3885" y="3539"/>
              <a:ext cx="837" cy="541"/>
            </a:xfrm>
            <a:custGeom>
              <a:avLst/>
              <a:gdLst/>
              <a:ahLst/>
              <a:cxnLst>
                <a:cxn ang="0">
                  <a:pos x="68" y="25"/>
                </a:cxn>
                <a:cxn ang="0">
                  <a:pos x="34" y="44"/>
                </a:cxn>
                <a:cxn ang="0">
                  <a:pos x="1" y="25"/>
                </a:cxn>
                <a:cxn ang="0">
                  <a:pos x="0" y="22"/>
                </a:cxn>
                <a:cxn ang="0">
                  <a:pos x="1" y="20"/>
                </a:cxn>
                <a:cxn ang="0">
                  <a:pos x="34" y="0"/>
                </a:cxn>
                <a:cxn ang="0">
                  <a:pos x="68" y="20"/>
                </a:cxn>
                <a:cxn ang="0">
                  <a:pos x="68" y="22"/>
                </a:cxn>
                <a:cxn ang="0">
                  <a:pos x="68" y="25"/>
                </a:cxn>
                <a:cxn ang="0">
                  <a:pos x="49" y="9"/>
                </a:cxn>
                <a:cxn ang="0">
                  <a:pos x="51" y="17"/>
                </a:cxn>
                <a:cxn ang="0">
                  <a:pos x="34" y="34"/>
                </a:cxn>
                <a:cxn ang="0">
                  <a:pos x="17" y="17"/>
                </a:cxn>
                <a:cxn ang="0">
                  <a:pos x="20" y="9"/>
                </a:cxn>
                <a:cxn ang="0">
                  <a:pos x="5" y="22"/>
                </a:cxn>
                <a:cxn ang="0">
                  <a:pos x="34" y="39"/>
                </a:cxn>
                <a:cxn ang="0">
                  <a:pos x="64" y="22"/>
                </a:cxn>
                <a:cxn ang="0">
                  <a:pos x="49" y="9"/>
                </a:cxn>
                <a:cxn ang="0">
                  <a:pos x="34" y="6"/>
                </a:cxn>
                <a:cxn ang="0">
                  <a:pos x="23" y="17"/>
                </a:cxn>
                <a:cxn ang="0">
                  <a:pos x="25" y="19"/>
                </a:cxn>
                <a:cxn ang="0">
                  <a:pos x="27" y="17"/>
                </a:cxn>
                <a:cxn ang="0">
                  <a:pos x="34" y="9"/>
                </a:cxn>
                <a:cxn ang="0">
                  <a:pos x="36" y="8"/>
                </a:cxn>
                <a:cxn ang="0">
                  <a:pos x="34" y="6"/>
                </a:cxn>
              </a:cxnLst>
              <a:rect l="0" t="0" r="r" b="b"/>
              <a:pathLst>
                <a:path w="68" h="44">
                  <a:moveTo>
                    <a:pt x="68" y="25"/>
                  </a:moveTo>
                  <a:cubicBezTo>
                    <a:pt x="61" y="36"/>
                    <a:pt x="48" y="44"/>
                    <a:pt x="34" y="44"/>
                  </a:cubicBezTo>
                  <a:cubicBezTo>
                    <a:pt x="21" y="44"/>
                    <a:pt x="8" y="36"/>
                    <a:pt x="1" y="25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21"/>
                    <a:pt x="1" y="20"/>
                    <a:pt x="1" y="20"/>
                  </a:cubicBezTo>
                  <a:cubicBezTo>
                    <a:pt x="8" y="8"/>
                    <a:pt x="21" y="0"/>
                    <a:pt x="34" y="0"/>
                  </a:cubicBezTo>
                  <a:cubicBezTo>
                    <a:pt x="48" y="0"/>
                    <a:pt x="61" y="8"/>
                    <a:pt x="68" y="20"/>
                  </a:cubicBezTo>
                  <a:cubicBezTo>
                    <a:pt x="68" y="20"/>
                    <a:pt x="68" y="21"/>
                    <a:pt x="68" y="22"/>
                  </a:cubicBezTo>
                  <a:cubicBezTo>
                    <a:pt x="68" y="23"/>
                    <a:pt x="68" y="24"/>
                    <a:pt x="68" y="25"/>
                  </a:cubicBezTo>
                  <a:close/>
                  <a:moveTo>
                    <a:pt x="49" y="9"/>
                  </a:moveTo>
                  <a:cubicBezTo>
                    <a:pt x="51" y="11"/>
                    <a:pt x="51" y="14"/>
                    <a:pt x="51" y="17"/>
                  </a:cubicBezTo>
                  <a:cubicBezTo>
                    <a:pt x="51" y="27"/>
                    <a:pt x="44" y="34"/>
                    <a:pt x="34" y="34"/>
                  </a:cubicBezTo>
                  <a:cubicBezTo>
                    <a:pt x="25" y="34"/>
                    <a:pt x="17" y="27"/>
                    <a:pt x="17" y="17"/>
                  </a:cubicBezTo>
                  <a:cubicBezTo>
                    <a:pt x="17" y="14"/>
                    <a:pt x="18" y="11"/>
                    <a:pt x="20" y="9"/>
                  </a:cubicBezTo>
                  <a:cubicBezTo>
                    <a:pt x="14" y="12"/>
                    <a:pt x="9" y="17"/>
                    <a:pt x="5" y="22"/>
                  </a:cubicBezTo>
                  <a:cubicBezTo>
                    <a:pt x="12" y="32"/>
                    <a:pt x="22" y="39"/>
                    <a:pt x="34" y="39"/>
                  </a:cubicBezTo>
                  <a:cubicBezTo>
                    <a:pt x="47" y="39"/>
                    <a:pt x="57" y="32"/>
                    <a:pt x="64" y="22"/>
                  </a:cubicBezTo>
                  <a:cubicBezTo>
                    <a:pt x="60" y="17"/>
                    <a:pt x="55" y="12"/>
                    <a:pt x="49" y="9"/>
                  </a:cubicBezTo>
                  <a:close/>
                  <a:moveTo>
                    <a:pt x="34" y="6"/>
                  </a:moveTo>
                  <a:cubicBezTo>
                    <a:pt x="28" y="6"/>
                    <a:pt x="23" y="11"/>
                    <a:pt x="23" y="17"/>
                  </a:cubicBezTo>
                  <a:cubicBezTo>
                    <a:pt x="23" y="18"/>
                    <a:pt x="24" y="19"/>
                    <a:pt x="25" y="19"/>
                  </a:cubicBezTo>
                  <a:cubicBezTo>
                    <a:pt x="26" y="19"/>
                    <a:pt x="27" y="18"/>
                    <a:pt x="27" y="17"/>
                  </a:cubicBezTo>
                  <a:cubicBezTo>
                    <a:pt x="27" y="13"/>
                    <a:pt x="30" y="9"/>
                    <a:pt x="34" y="9"/>
                  </a:cubicBezTo>
                  <a:cubicBezTo>
                    <a:pt x="35" y="9"/>
                    <a:pt x="36" y="9"/>
                    <a:pt x="36" y="8"/>
                  </a:cubicBezTo>
                  <a:cubicBezTo>
                    <a:pt x="36" y="7"/>
                    <a:pt x="35" y="6"/>
                    <a:pt x="34" y="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45" name="Group 63"/>
            <p:cNvGrpSpPr/>
            <p:nvPr/>
          </p:nvGrpSpPr>
          <p:grpSpPr>
            <a:xfrm>
              <a:off x="5335" y="3402"/>
              <a:ext cx="2314" cy="926"/>
              <a:chOff x="2310038" y="1386352"/>
              <a:chExt cx="1469290" cy="587716"/>
            </a:xfrm>
          </p:grpSpPr>
          <p:sp>
            <p:nvSpPr>
              <p:cNvPr id="46" name="Freeform 32"/>
              <p:cNvSpPr/>
              <p:nvPr/>
            </p:nvSpPr>
            <p:spPr>
              <a:xfrm>
                <a:off x="2310038" y="1386352"/>
                <a:ext cx="1469290" cy="587716"/>
              </a:xfrm>
              <a:custGeom>
                <a:avLst/>
                <a:gdLst>
                  <a:gd name="connsiteX0" fmla="*/ 0 w 1469290"/>
                  <a:gd name="connsiteY0" fmla="*/ 0 h 587716"/>
                  <a:gd name="connsiteX1" fmla="*/ 1175432 w 1469290"/>
                  <a:gd name="connsiteY1" fmla="*/ 0 h 587716"/>
                  <a:gd name="connsiteX2" fmla="*/ 1469290 w 1469290"/>
                  <a:gd name="connsiteY2" fmla="*/ 293858 h 587716"/>
                  <a:gd name="connsiteX3" fmla="*/ 1175432 w 1469290"/>
                  <a:gd name="connsiteY3" fmla="*/ 587716 h 587716"/>
                  <a:gd name="connsiteX4" fmla="*/ 0 w 1469290"/>
                  <a:gd name="connsiteY4" fmla="*/ 587716 h 587716"/>
                  <a:gd name="connsiteX5" fmla="*/ 293858 w 1469290"/>
                  <a:gd name="connsiteY5" fmla="*/ 293858 h 587716"/>
                  <a:gd name="connsiteX6" fmla="*/ 0 w 1469290"/>
                  <a:gd name="connsiteY6" fmla="*/ 0 h 587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69290" h="587716">
                    <a:moveTo>
                      <a:pt x="0" y="0"/>
                    </a:moveTo>
                    <a:lnTo>
                      <a:pt x="1175432" y="0"/>
                    </a:lnTo>
                    <a:lnTo>
                      <a:pt x="1469290" y="293858"/>
                    </a:lnTo>
                    <a:lnTo>
                      <a:pt x="1175432" y="587716"/>
                    </a:lnTo>
                    <a:lnTo>
                      <a:pt x="0" y="587716"/>
                    </a:lnTo>
                    <a:lnTo>
                      <a:pt x="293858" y="2938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28148" tIns="17145" rIns="293858" bIns="17145" numCol="1" spcCol="1270" anchor="ctr" anchorCtr="0">
                <a:noAutofit/>
              </a:bodyPr>
              <a:lstStyle/>
              <a:p>
                <a:pPr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47" name="Text Placeholder 3"/>
              <p:cNvSpPr txBox="1"/>
              <p:nvPr/>
            </p:nvSpPr>
            <p:spPr>
              <a:xfrm>
                <a:off x="2696380" y="1557399"/>
                <a:ext cx="621623" cy="245622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defTabSz="914400">
                  <a:spcBef>
                    <a:spcPct val="20000"/>
                  </a:spcBef>
                  <a:defRPr/>
                </a:pPr>
                <a:r>
                  <a:rPr lang="en-US" sz="1600" b="1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Part  1</a:t>
                </a:r>
                <a:endParaRPr lang="en-US" sz="16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2361878" y="3210560"/>
            <a:ext cx="8581712" cy="913765"/>
            <a:chOff x="2909" y="6121"/>
            <a:chExt cx="13515" cy="1439"/>
          </a:xfrm>
        </p:grpSpPr>
        <p:sp>
          <p:nvSpPr>
            <p:cNvPr id="16" name="Freeform 34"/>
            <p:cNvSpPr/>
            <p:nvPr/>
          </p:nvSpPr>
          <p:spPr>
            <a:xfrm>
              <a:off x="2909" y="6121"/>
              <a:ext cx="2788" cy="1115"/>
            </a:xfrm>
            <a:custGeom>
              <a:avLst/>
              <a:gdLst>
                <a:gd name="connsiteX0" fmla="*/ 0 w 1770228"/>
                <a:gd name="connsiteY0" fmla="*/ 0 h 708091"/>
                <a:gd name="connsiteX1" fmla="*/ 1416183 w 1770228"/>
                <a:gd name="connsiteY1" fmla="*/ 0 h 708091"/>
                <a:gd name="connsiteX2" fmla="*/ 1770228 w 1770228"/>
                <a:gd name="connsiteY2" fmla="*/ 354046 h 708091"/>
                <a:gd name="connsiteX3" fmla="*/ 1416183 w 1770228"/>
                <a:gd name="connsiteY3" fmla="*/ 708091 h 708091"/>
                <a:gd name="connsiteX4" fmla="*/ 0 w 1770228"/>
                <a:gd name="connsiteY4" fmla="*/ 708091 h 708091"/>
                <a:gd name="connsiteX5" fmla="*/ 354046 w 1770228"/>
                <a:gd name="connsiteY5" fmla="*/ 354046 h 708091"/>
                <a:gd name="connsiteX6" fmla="*/ 0 w 1770228"/>
                <a:gd name="connsiteY6" fmla="*/ 0 h 70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0228" h="708091">
                  <a:moveTo>
                    <a:pt x="0" y="0"/>
                  </a:moveTo>
                  <a:lnTo>
                    <a:pt x="1416183" y="0"/>
                  </a:lnTo>
                  <a:lnTo>
                    <a:pt x="1770228" y="354046"/>
                  </a:lnTo>
                  <a:lnTo>
                    <a:pt x="1416183" y="708091"/>
                  </a:lnTo>
                  <a:lnTo>
                    <a:pt x="0" y="708091"/>
                  </a:lnTo>
                  <a:lnTo>
                    <a:pt x="354046" y="354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5956" tIns="20955" rIns="354045" bIns="20955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300">
                <a:cs typeface="+mn-ea"/>
                <a:sym typeface="+mn-lt"/>
              </a:endParaRPr>
            </a:p>
          </p:txBody>
        </p:sp>
        <p:sp>
          <p:nvSpPr>
            <p:cNvPr id="19" name="Text Placeholder 3"/>
            <p:cNvSpPr txBox="1"/>
            <p:nvPr/>
          </p:nvSpPr>
          <p:spPr>
            <a:xfrm>
              <a:off x="8406" y="6252"/>
              <a:ext cx="8018" cy="1308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/>
              <a:r>
                <a:rPr lang="zh-CN" altLang="en-US" sz="1800">
                  <a:solidFill>
                    <a:srgbClr val="366087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浏览器使用中心推进的火狐、谷歌、IE11</a:t>
              </a:r>
              <a:endParaRPr lang="zh-CN" altLang="en-US" sz="1800">
                <a:solidFill>
                  <a:srgbClr val="36608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  <a:p>
              <a:pPr algn="l"/>
              <a:r>
                <a:rPr lang="zh-CN" altLang="en-US" sz="1800">
                  <a:solidFill>
                    <a:srgbClr val="366087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及以上版本浏览器</a:t>
              </a:r>
              <a:endParaRPr lang="zh-CN" altLang="en-US" sz="1800">
                <a:solidFill>
                  <a:srgbClr val="36608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  <a:p>
              <a:pPr algn="l"/>
              <a:endParaRPr lang="zh-CN" altLang="en-US" sz="1800" dirty="0">
                <a:solidFill>
                  <a:srgbClr val="36608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endParaRPr>
            </a:p>
          </p:txBody>
        </p:sp>
        <p:sp>
          <p:nvSpPr>
            <p:cNvPr id="32" name="Freeform 45"/>
            <p:cNvSpPr>
              <a:spLocks noEditPoints="1"/>
            </p:cNvSpPr>
            <p:nvPr/>
          </p:nvSpPr>
          <p:spPr bwMode="auto">
            <a:xfrm>
              <a:off x="7786" y="6515"/>
              <a:ext cx="490" cy="490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FCC10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0" name="Freeform 52"/>
            <p:cNvSpPr>
              <a:spLocks noEditPoints="1"/>
            </p:cNvSpPr>
            <p:nvPr/>
          </p:nvSpPr>
          <p:spPr bwMode="auto">
            <a:xfrm>
              <a:off x="3922" y="6300"/>
              <a:ext cx="763" cy="763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27" y="8"/>
                </a:cxn>
                <a:cxn ang="0">
                  <a:pos x="8" y="27"/>
                </a:cxn>
                <a:cxn ang="0">
                  <a:pos x="27" y="47"/>
                </a:cxn>
                <a:cxn ang="0">
                  <a:pos x="47" y="27"/>
                </a:cxn>
                <a:cxn ang="0">
                  <a:pos x="27" y="8"/>
                </a:cxn>
                <a:cxn ang="0">
                  <a:pos x="32" y="31"/>
                </a:cxn>
                <a:cxn ang="0">
                  <a:pos x="31" y="32"/>
                </a:cxn>
                <a:cxn ang="0">
                  <a:pos x="19" y="32"/>
                </a:cxn>
                <a:cxn ang="0">
                  <a:pos x="18" y="31"/>
                </a:cxn>
                <a:cxn ang="0">
                  <a:pos x="18" y="28"/>
                </a:cxn>
                <a:cxn ang="0">
                  <a:pos x="19" y="27"/>
                </a:cxn>
                <a:cxn ang="0">
                  <a:pos x="27" y="27"/>
                </a:cxn>
                <a:cxn ang="0">
                  <a:pos x="27" y="15"/>
                </a:cxn>
                <a:cxn ang="0">
                  <a:pos x="28" y="14"/>
                </a:cxn>
                <a:cxn ang="0">
                  <a:pos x="31" y="14"/>
                </a:cxn>
                <a:cxn ang="0">
                  <a:pos x="32" y="15"/>
                </a:cxn>
                <a:cxn ang="0">
                  <a:pos x="32" y="31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27" y="8"/>
                  </a:moveTo>
                  <a:cubicBezTo>
                    <a:pt x="16" y="8"/>
                    <a:pt x="8" y="17"/>
                    <a:pt x="8" y="27"/>
                  </a:cubicBezTo>
                  <a:cubicBezTo>
                    <a:pt x="8" y="38"/>
                    <a:pt x="16" y="47"/>
                    <a:pt x="27" y="47"/>
                  </a:cubicBezTo>
                  <a:cubicBezTo>
                    <a:pt x="38" y="47"/>
                    <a:pt x="47" y="38"/>
                    <a:pt x="47" y="27"/>
                  </a:cubicBezTo>
                  <a:cubicBezTo>
                    <a:pt x="47" y="17"/>
                    <a:pt x="38" y="8"/>
                    <a:pt x="27" y="8"/>
                  </a:cubicBezTo>
                  <a:close/>
                  <a:moveTo>
                    <a:pt x="32" y="31"/>
                  </a:moveTo>
                  <a:cubicBezTo>
                    <a:pt x="32" y="31"/>
                    <a:pt x="31" y="32"/>
                    <a:pt x="31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8" y="31"/>
                    <a:pt x="18" y="31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9" y="27"/>
                    <a:pt x="19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4"/>
                    <a:pt x="28" y="14"/>
                    <a:pt x="28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2" y="14"/>
                    <a:pt x="32" y="15"/>
                  </a:cubicBezTo>
                  <a:lnTo>
                    <a:pt x="32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48" name="Group 64"/>
            <p:cNvGrpSpPr/>
            <p:nvPr/>
          </p:nvGrpSpPr>
          <p:grpSpPr>
            <a:xfrm>
              <a:off x="5335" y="6216"/>
              <a:ext cx="2314" cy="926"/>
              <a:chOff x="2310038" y="2193576"/>
              <a:chExt cx="1469290" cy="587716"/>
            </a:xfrm>
          </p:grpSpPr>
          <p:sp>
            <p:nvSpPr>
              <p:cNvPr id="49" name="Freeform 35"/>
              <p:cNvSpPr/>
              <p:nvPr/>
            </p:nvSpPr>
            <p:spPr>
              <a:xfrm>
                <a:off x="2310038" y="2193576"/>
                <a:ext cx="1469290" cy="587716"/>
              </a:xfrm>
              <a:custGeom>
                <a:avLst/>
                <a:gdLst>
                  <a:gd name="connsiteX0" fmla="*/ 0 w 1469290"/>
                  <a:gd name="connsiteY0" fmla="*/ 0 h 587716"/>
                  <a:gd name="connsiteX1" fmla="*/ 1175432 w 1469290"/>
                  <a:gd name="connsiteY1" fmla="*/ 0 h 587716"/>
                  <a:gd name="connsiteX2" fmla="*/ 1469290 w 1469290"/>
                  <a:gd name="connsiteY2" fmla="*/ 293858 h 587716"/>
                  <a:gd name="connsiteX3" fmla="*/ 1175432 w 1469290"/>
                  <a:gd name="connsiteY3" fmla="*/ 587716 h 587716"/>
                  <a:gd name="connsiteX4" fmla="*/ 0 w 1469290"/>
                  <a:gd name="connsiteY4" fmla="*/ 587716 h 587716"/>
                  <a:gd name="connsiteX5" fmla="*/ 293858 w 1469290"/>
                  <a:gd name="connsiteY5" fmla="*/ 293858 h 587716"/>
                  <a:gd name="connsiteX6" fmla="*/ 0 w 1469290"/>
                  <a:gd name="connsiteY6" fmla="*/ 0 h 587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69290" h="587716">
                    <a:moveTo>
                      <a:pt x="0" y="0"/>
                    </a:moveTo>
                    <a:lnTo>
                      <a:pt x="1175432" y="0"/>
                    </a:lnTo>
                    <a:lnTo>
                      <a:pt x="1469290" y="293858"/>
                    </a:lnTo>
                    <a:lnTo>
                      <a:pt x="1175432" y="587716"/>
                    </a:lnTo>
                    <a:lnTo>
                      <a:pt x="0" y="587716"/>
                    </a:lnTo>
                    <a:lnTo>
                      <a:pt x="293858" y="2938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28148" tIns="17145" rIns="293858" bIns="17145" numCol="1" spcCol="1270" anchor="ctr" anchorCtr="0">
                <a:noAutofit/>
              </a:bodyPr>
              <a:lstStyle/>
              <a:p>
                <a:pPr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50" name="Text Placeholder 3"/>
              <p:cNvSpPr txBox="1"/>
              <p:nvPr/>
            </p:nvSpPr>
            <p:spPr>
              <a:xfrm>
                <a:off x="2701319" y="2364623"/>
                <a:ext cx="621645" cy="245622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lvl="0">
                  <a:spcBef>
                    <a:spcPct val="20000"/>
                  </a:spcBef>
                  <a:defRPr/>
                </a:pPr>
                <a:r>
                  <a:rPr lang="en-US" altLang="zh-CN" sz="1600" b="1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Part  2</a:t>
                </a:r>
                <a:endParaRPr lang="en-US" sz="16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2361565" y="4734560"/>
            <a:ext cx="8415655" cy="1466850"/>
            <a:chOff x="2909" y="7951"/>
            <a:chExt cx="13253" cy="2310"/>
          </a:xfrm>
        </p:grpSpPr>
        <p:sp>
          <p:nvSpPr>
            <p:cNvPr id="17" name="Freeform 38"/>
            <p:cNvSpPr/>
            <p:nvPr/>
          </p:nvSpPr>
          <p:spPr>
            <a:xfrm>
              <a:off x="2909" y="7951"/>
              <a:ext cx="2788" cy="1115"/>
            </a:xfrm>
            <a:custGeom>
              <a:avLst/>
              <a:gdLst>
                <a:gd name="connsiteX0" fmla="*/ 0 w 1770228"/>
                <a:gd name="connsiteY0" fmla="*/ 0 h 708091"/>
                <a:gd name="connsiteX1" fmla="*/ 1416183 w 1770228"/>
                <a:gd name="connsiteY1" fmla="*/ 0 h 708091"/>
                <a:gd name="connsiteX2" fmla="*/ 1770228 w 1770228"/>
                <a:gd name="connsiteY2" fmla="*/ 354046 h 708091"/>
                <a:gd name="connsiteX3" fmla="*/ 1416183 w 1770228"/>
                <a:gd name="connsiteY3" fmla="*/ 708091 h 708091"/>
                <a:gd name="connsiteX4" fmla="*/ 0 w 1770228"/>
                <a:gd name="connsiteY4" fmla="*/ 708091 h 708091"/>
                <a:gd name="connsiteX5" fmla="*/ 354046 w 1770228"/>
                <a:gd name="connsiteY5" fmla="*/ 354046 h 708091"/>
                <a:gd name="connsiteX6" fmla="*/ 0 w 1770228"/>
                <a:gd name="connsiteY6" fmla="*/ 0 h 70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0228" h="708091">
                  <a:moveTo>
                    <a:pt x="0" y="0"/>
                  </a:moveTo>
                  <a:lnTo>
                    <a:pt x="1416183" y="0"/>
                  </a:lnTo>
                  <a:lnTo>
                    <a:pt x="1770228" y="354046"/>
                  </a:lnTo>
                  <a:lnTo>
                    <a:pt x="1416183" y="708091"/>
                  </a:lnTo>
                  <a:lnTo>
                    <a:pt x="0" y="708091"/>
                  </a:lnTo>
                  <a:lnTo>
                    <a:pt x="354046" y="354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6087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5956" tIns="20955" rIns="354045" bIns="20955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300">
                <a:cs typeface="+mn-ea"/>
                <a:sym typeface="+mn-lt"/>
              </a:endParaRPr>
            </a:p>
          </p:txBody>
        </p:sp>
        <p:sp>
          <p:nvSpPr>
            <p:cNvPr id="25" name="Text Placeholder 3"/>
            <p:cNvSpPr txBox="1"/>
            <p:nvPr/>
          </p:nvSpPr>
          <p:spPr>
            <a:xfrm>
              <a:off x="8406" y="8080"/>
              <a:ext cx="7756" cy="218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/>
              <a:r>
                <a:rPr lang="zh-CN" altLang="en-US" sz="1800">
                  <a:solidFill>
                    <a:srgbClr val="366087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帮助文档地址：</a:t>
              </a:r>
              <a:r>
                <a:rPr lang="zh-CN" altLang="en-US" sz="1800"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https://zsbs.sp.fuzhou.gov.cn/icity/icity/contentList?cid=f462f9b85ce944218a310d7dde34e3b6</a:t>
              </a:r>
              <a:endParaRPr lang="zh-CN" altLang="en-US" sz="18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endParaRPr>
            </a:p>
            <a:p>
              <a:pPr algn="l"/>
              <a:r>
                <a:rPr lang="zh-CN" altLang="en-US" sz="1800">
                  <a:solidFill>
                    <a:srgbClr val="366087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中心支持电话：</a:t>
              </a:r>
              <a:r>
                <a:rPr lang="en-US" altLang="zh-CN" sz="1800">
                  <a:solidFill>
                    <a:srgbClr val="366087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0591-87835891</a:t>
              </a:r>
              <a:endParaRPr lang="en-US" altLang="zh-CN" sz="1800" dirty="0">
                <a:solidFill>
                  <a:srgbClr val="36608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endParaRPr>
            </a:p>
          </p:txBody>
        </p:sp>
        <p:sp>
          <p:nvSpPr>
            <p:cNvPr id="38" name="Freeform 45"/>
            <p:cNvSpPr>
              <a:spLocks noEditPoints="1"/>
            </p:cNvSpPr>
            <p:nvPr/>
          </p:nvSpPr>
          <p:spPr bwMode="auto">
            <a:xfrm>
              <a:off x="7786" y="8282"/>
              <a:ext cx="490" cy="490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366087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4" name="Freeform 56"/>
            <p:cNvSpPr>
              <a:spLocks noEditPoints="1"/>
            </p:cNvSpPr>
            <p:nvPr/>
          </p:nvSpPr>
          <p:spPr bwMode="auto">
            <a:xfrm>
              <a:off x="3938" y="8187"/>
              <a:ext cx="730" cy="730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51" name="Group 65"/>
            <p:cNvGrpSpPr/>
            <p:nvPr/>
          </p:nvGrpSpPr>
          <p:grpSpPr>
            <a:xfrm>
              <a:off x="5335" y="8046"/>
              <a:ext cx="2314" cy="926"/>
              <a:chOff x="2310038" y="3000800"/>
              <a:chExt cx="1469290" cy="587716"/>
            </a:xfrm>
          </p:grpSpPr>
          <p:sp>
            <p:nvSpPr>
              <p:cNvPr id="52" name="Freeform 39"/>
              <p:cNvSpPr/>
              <p:nvPr/>
            </p:nvSpPr>
            <p:spPr>
              <a:xfrm>
                <a:off x="2310038" y="3000800"/>
                <a:ext cx="1469290" cy="587716"/>
              </a:xfrm>
              <a:custGeom>
                <a:avLst/>
                <a:gdLst>
                  <a:gd name="connsiteX0" fmla="*/ 0 w 1469290"/>
                  <a:gd name="connsiteY0" fmla="*/ 0 h 587716"/>
                  <a:gd name="connsiteX1" fmla="*/ 1175432 w 1469290"/>
                  <a:gd name="connsiteY1" fmla="*/ 0 h 587716"/>
                  <a:gd name="connsiteX2" fmla="*/ 1469290 w 1469290"/>
                  <a:gd name="connsiteY2" fmla="*/ 293858 h 587716"/>
                  <a:gd name="connsiteX3" fmla="*/ 1175432 w 1469290"/>
                  <a:gd name="connsiteY3" fmla="*/ 587716 h 587716"/>
                  <a:gd name="connsiteX4" fmla="*/ 0 w 1469290"/>
                  <a:gd name="connsiteY4" fmla="*/ 587716 h 587716"/>
                  <a:gd name="connsiteX5" fmla="*/ 293858 w 1469290"/>
                  <a:gd name="connsiteY5" fmla="*/ 293858 h 587716"/>
                  <a:gd name="connsiteX6" fmla="*/ 0 w 1469290"/>
                  <a:gd name="connsiteY6" fmla="*/ 0 h 587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69290" h="587716">
                    <a:moveTo>
                      <a:pt x="0" y="0"/>
                    </a:moveTo>
                    <a:lnTo>
                      <a:pt x="1175432" y="0"/>
                    </a:lnTo>
                    <a:lnTo>
                      <a:pt x="1469290" y="293858"/>
                    </a:lnTo>
                    <a:lnTo>
                      <a:pt x="1175432" y="587716"/>
                    </a:lnTo>
                    <a:lnTo>
                      <a:pt x="0" y="587716"/>
                    </a:lnTo>
                    <a:lnTo>
                      <a:pt x="293858" y="2938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28148" tIns="17145" rIns="293858" bIns="17145" numCol="1" spcCol="1270" anchor="ctr" anchorCtr="0">
                <a:noAutofit/>
              </a:bodyPr>
              <a:lstStyle/>
              <a:p>
                <a:pPr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53" name="Text Placeholder 3"/>
              <p:cNvSpPr txBox="1"/>
              <p:nvPr/>
            </p:nvSpPr>
            <p:spPr>
              <a:xfrm>
                <a:off x="2669930" y="3171847"/>
                <a:ext cx="621623" cy="245622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lvl="0">
                  <a:spcBef>
                    <a:spcPct val="20000"/>
                  </a:spcBef>
                  <a:defRPr/>
                </a:pPr>
                <a:r>
                  <a:rPr lang="en-US" altLang="zh-CN" sz="1600" b="1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Part  3</a:t>
                </a:r>
                <a:endParaRPr lang="en-US" sz="16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0"/>
          <p:cNvSpPr txBox="1"/>
          <p:nvPr/>
        </p:nvSpPr>
        <p:spPr>
          <a:xfrm>
            <a:off x="2363138" y="2777137"/>
            <a:ext cx="7475096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600"/>
            <a:r>
              <a:rPr lang="en-US" altLang="zh-CN" sz="8800" dirty="0" smtClean="0">
                <a:solidFill>
                  <a:schemeClr val="bg1">
                    <a:lumMod val="65000"/>
                    <a:alpha val="2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Aparajita" panose="020B0604020202020204" pitchFamily="34" charset="0"/>
              </a:rPr>
              <a:t>PART THREE</a:t>
            </a:r>
            <a:endParaRPr lang="zh-CN" altLang="en-US" sz="8800" dirty="0">
              <a:solidFill>
                <a:schemeClr val="bg1">
                  <a:lumMod val="65000"/>
                  <a:alpha val="2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Aparajita" panose="020B0604020202020204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896748" y="3210787"/>
            <a:ext cx="4407876" cy="1042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注意事项</a:t>
            </a:r>
            <a:endParaRPr lang="zh-CN" altLang="en-US" sz="48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906698" y="4427880"/>
            <a:ext cx="387976" cy="79048"/>
          </a:xfrm>
          <a:prstGeom prst="rect">
            <a:avLst/>
          </a:prstGeom>
          <a:solidFill>
            <a:srgbClr val="FCC101"/>
          </a:soli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4629904" y="1391972"/>
            <a:ext cx="2902270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b="1" dirty="0" smtClean="0">
                <a:solidFill>
                  <a:srgbClr val="366087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03</a:t>
            </a:r>
            <a:endParaRPr lang="en-US" altLang="zh-CN" sz="11500" b="1" dirty="0" smtClean="0">
              <a:solidFill>
                <a:srgbClr val="366087"/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2" name="矩形 7"/>
          <p:cNvSpPr/>
          <p:nvPr/>
        </p:nvSpPr>
        <p:spPr>
          <a:xfrm flipH="1">
            <a:off x="8141417" y="-16042"/>
            <a:ext cx="4064723" cy="2150075"/>
          </a:xfrm>
          <a:custGeom>
            <a:avLst/>
            <a:gdLst>
              <a:gd name="connsiteX0" fmla="*/ 0 w 4608095"/>
              <a:gd name="connsiteY0" fmla="*/ 0 h 1888958"/>
              <a:gd name="connsiteX1" fmla="*/ 4608095 w 4608095"/>
              <a:gd name="connsiteY1" fmla="*/ 0 h 1888958"/>
              <a:gd name="connsiteX2" fmla="*/ 4608095 w 4608095"/>
              <a:gd name="connsiteY2" fmla="*/ 1888958 h 1888958"/>
              <a:gd name="connsiteX3" fmla="*/ 0 w 4608095"/>
              <a:gd name="connsiteY3" fmla="*/ 1888958 h 1888958"/>
              <a:gd name="connsiteX4" fmla="*/ 0 w 4608095"/>
              <a:gd name="connsiteY4" fmla="*/ 0 h 1888958"/>
              <a:gd name="connsiteX0-1" fmla="*/ 0 w 4608095"/>
              <a:gd name="connsiteY0-2" fmla="*/ 12032 h 1900990"/>
              <a:gd name="connsiteX1-3" fmla="*/ 2863516 w 4608095"/>
              <a:gd name="connsiteY1-4" fmla="*/ 0 h 1900990"/>
              <a:gd name="connsiteX2-5" fmla="*/ 4608095 w 4608095"/>
              <a:gd name="connsiteY2-6" fmla="*/ 12032 h 1900990"/>
              <a:gd name="connsiteX3-7" fmla="*/ 4608095 w 4608095"/>
              <a:gd name="connsiteY3-8" fmla="*/ 1900990 h 1900990"/>
              <a:gd name="connsiteX4-9" fmla="*/ 0 w 4608095"/>
              <a:gd name="connsiteY4-10" fmla="*/ 1900990 h 1900990"/>
              <a:gd name="connsiteX5" fmla="*/ 0 w 4608095"/>
              <a:gd name="connsiteY5" fmla="*/ 12032 h 1900990"/>
              <a:gd name="connsiteX0-11" fmla="*/ 0 w 4608095"/>
              <a:gd name="connsiteY0-12" fmla="*/ 12032 h 1900990"/>
              <a:gd name="connsiteX1-13" fmla="*/ 2863516 w 4608095"/>
              <a:gd name="connsiteY1-14" fmla="*/ 0 h 1900990"/>
              <a:gd name="connsiteX2-15" fmla="*/ 4608095 w 4608095"/>
              <a:gd name="connsiteY2-16" fmla="*/ 12032 h 1900990"/>
              <a:gd name="connsiteX3-17" fmla="*/ 4596063 w 4608095"/>
              <a:gd name="connsiteY3-18" fmla="*/ 1070811 h 1900990"/>
              <a:gd name="connsiteX4-19" fmla="*/ 4608095 w 4608095"/>
              <a:gd name="connsiteY4-20" fmla="*/ 1900990 h 1900990"/>
              <a:gd name="connsiteX5-21" fmla="*/ 0 w 4608095"/>
              <a:gd name="connsiteY5-22" fmla="*/ 1900990 h 1900990"/>
              <a:gd name="connsiteX6" fmla="*/ 0 w 4608095"/>
              <a:gd name="connsiteY6" fmla="*/ 12032 h 1900990"/>
              <a:gd name="connsiteX0-23" fmla="*/ 0 w 4608095"/>
              <a:gd name="connsiteY0-24" fmla="*/ 12032 h 1900990"/>
              <a:gd name="connsiteX1-25" fmla="*/ 2863516 w 4608095"/>
              <a:gd name="connsiteY1-26" fmla="*/ 0 h 1900990"/>
              <a:gd name="connsiteX2-27" fmla="*/ 4608095 w 4608095"/>
              <a:gd name="connsiteY2-28" fmla="*/ 12032 h 1900990"/>
              <a:gd name="connsiteX3-29" fmla="*/ 4596063 w 4608095"/>
              <a:gd name="connsiteY3-30" fmla="*/ 1070811 h 1900990"/>
              <a:gd name="connsiteX4-31" fmla="*/ 0 w 4608095"/>
              <a:gd name="connsiteY4-32" fmla="*/ 1900990 h 1900990"/>
              <a:gd name="connsiteX5-33" fmla="*/ 0 w 4608095"/>
              <a:gd name="connsiteY5-34" fmla="*/ 12032 h 1900990"/>
              <a:gd name="connsiteX0-35" fmla="*/ 0 w 4596063"/>
              <a:gd name="connsiteY0-36" fmla="*/ 12032 h 1900990"/>
              <a:gd name="connsiteX1-37" fmla="*/ 2863516 w 4596063"/>
              <a:gd name="connsiteY1-38" fmla="*/ 0 h 1900990"/>
              <a:gd name="connsiteX2-39" fmla="*/ 4596063 w 4596063"/>
              <a:gd name="connsiteY2-40" fmla="*/ 1070811 h 1900990"/>
              <a:gd name="connsiteX3-41" fmla="*/ 0 w 4596063"/>
              <a:gd name="connsiteY3-42" fmla="*/ 1900990 h 1900990"/>
              <a:gd name="connsiteX4-43" fmla="*/ 0 w 4596063"/>
              <a:gd name="connsiteY4-44" fmla="*/ 12032 h 1900990"/>
              <a:gd name="connsiteX0-45" fmla="*/ 0 w 4064723"/>
              <a:gd name="connsiteY0-46" fmla="*/ 12032 h 1900990"/>
              <a:gd name="connsiteX1-47" fmla="*/ 2863516 w 4064723"/>
              <a:gd name="connsiteY1-48" fmla="*/ 0 h 1900990"/>
              <a:gd name="connsiteX2-49" fmla="*/ 4064723 w 4064723"/>
              <a:gd name="connsiteY2-50" fmla="*/ 1679128 h 1900990"/>
              <a:gd name="connsiteX3-51" fmla="*/ 0 w 4064723"/>
              <a:gd name="connsiteY3-52" fmla="*/ 1900990 h 1900990"/>
              <a:gd name="connsiteX4-53" fmla="*/ 0 w 4064723"/>
              <a:gd name="connsiteY4-54" fmla="*/ 12032 h 1900990"/>
              <a:gd name="connsiteX0-55" fmla="*/ 0 w 4064723"/>
              <a:gd name="connsiteY0-56" fmla="*/ 12032 h 1900990"/>
              <a:gd name="connsiteX1-57" fmla="*/ 1556951 w 4064723"/>
              <a:gd name="connsiteY1-58" fmla="*/ 10863 h 1900990"/>
              <a:gd name="connsiteX2-59" fmla="*/ 2863516 w 4064723"/>
              <a:gd name="connsiteY2-60" fmla="*/ 0 h 1900990"/>
              <a:gd name="connsiteX3-61" fmla="*/ 4064723 w 4064723"/>
              <a:gd name="connsiteY3-62" fmla="*/ 1679128 h 1900990"/>
              <a:gd name="connsiteX4-63" fmla="*/ 0 w 4064723"/>
              <a:gd name="connsiteY4-64" fmla="*/ 1900990 h 1900990"/>
              <a:gd name="connsiteX5-65" fmla="*/ 0 w 4064723"/>
              <a:gd name="connsiteY5-66" fmla="*/ 12032 h 1900990"/>
              <a:gd name="connsiteX0-67" fmla="*/ 0 w 4064723"/>
              <a:gd name="connsiteY0-68" fmla="*/ 1169 h 1890127"/>
              <a:gd name="connsiteX1-69" fmla="*/ 1556951 w 4064723"/>
              <a:gd name="connsiteY1-70" fmla="*/ 0 h 1890127"/>
              <a:gd name="connsiteX2-71" fmla="*/ 4064723 w 4064723"/>
              <a:gd name="connsiteY2-72" fmla="*/ 1668265 h 1890127"/>
              <a:gd name="connsiteX3-73" fmla="*/ 0 w 4064723"/>
              <a:gd name="connsiteY3-74" fmla="*/ 1890127 h 1890127"/>
              <a:gd name="connsiteX4-75" fmla="*/ 0 w 4064723"/>
              <a:gd name="connsiteY4-76" fmla="*/ 1169 h 18901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064723" h="1890127">
                <a:moveTo>
                  <a:pt x="0" y="1169"/>
                </a:moveTo>
                <a:lnTo>
                  <a:pt x="1556951" y="0"/>
                </a:lnTo>
                <a:lnTo>
                  <a:pt x="4064723" y="1668265"/>
                </a:lnTo>
                <a:lnTo>
                  <a:pt x="0" y="1890127"/>
                </a:lnTo>
                <a:lnTo>
                  <a:pt x="0" y="1169"/>
                </a:lnTo>
                <a:close/>
              </a:path>
            </a:pathLst>
          </a:custGeom>
          <a:solidFill>
            <a:srgbClr val="F1F3F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10020299" y="-453359"/>
            <a:ext cx="3640387" cy="7515308"/>
            <a:chOff x="9625781" y="-259102"/>
            <a:chExt cx="4282556" cy="6667678"/>
          </a:xfrm>
        </p:grpSpPr>
        <p:sp>
          <p:nvSpPr>
            <p:cNvPr id="37" name="等腰三角形 36"/>
            <p:cNvSpPr/>
            <p:nvPr/>
          </p:nvSpPr>
          <p:spPr>
            <a:xfrm rot="16200000">
              <a:off x="9493841" y="581363"/>
              <a:ext cx="2830100" cy="2566219"/>
            </a:xfrm>
            <a:prstGeom prst="triangle">
              <a:avLst/>
            </a:prstGeom>
            <a:solidFill>
              <a:srgbClr val="366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8" name="等腰三角形 37"/>
            <p:cNvSpPr/>
            <p:nvPr/>
          </p:nvSpPr>
          <p:spPr>
            <a:xfrm rot="16200000">
              <a:off x="11040037" y="2825212"/>
              <a:ext cx="1497682" cy="1759974"/>
            </a:xfrm>
            <a:prstGeom prst="triangle">
              <a:avLst/>
            </a:prstGeom>
            <a:solidFill>
              <a:srgbClr val="FCC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等腰三角形 1"/>
            <p:cNvSpPr/>
            <p:nvPr/>
          </p:nvSpPr>
          <p:spPr>
            <a:xfrm rot="16200000">
              <a:off x="10835652" y="4709448"/>
              <a:ext cx="1562322" cy="1835934"/>
            </a:xfrm>
            <a:prstGeom prst="triangle">
              <a:avLst/>
            </a:prstGeom>
            <a:solidFill>
              <a:srgbClr val="366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16200000">
              <a:off x="11443159" y="4129086"/>
              <a:ext cx="1497682" cy="1759974"/>
            </a:xfrm>
            <a:prstGeom prst="triangle">
              <a:avLst/>
            </a:prstGeom>
            <a:noFill/>
            <a:ln>
              <a:solidFill>
                <a:schemeClr val="bg1">
                  <a:alpha val="2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等腰三角形 6"/>
            <p:cNvSpPr/>
            <p:nvPr/>
          </p:nvSpPr>
          <p:spPr>
            <a:xfrm rot="16200000">
              <a:off x="11443159" y="3613204"/>
              <a:ext cx="1497682" cy="1759974"/>
            </a:xfrm>
            <a:prstGeom prst="triangle">
              <a:avLst/>
            </a:prstGeom>
            <a:noFill/>
            <a:ln>
              <a:solidFill>
                <a:schemeClr val="bg1">
                  <a:alpha val="2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16200000">
              <a:off x="11443159" y="2256150"/>
              <a:ext cx="1497682" cy="1759974"/>
            </a:xfrm>
            <a:prstGeom prst="triangle">
              <a:avLst/>
            </a:prstGeom>
            <a:noFill/>
            <a:ln>
              <a:solidFill>
                <a:schemeClr val="bg1">
                  <a:alpha val="2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3" name="等腰三角形 42"/>
            <p:cNvSpPr/>
            <p:nvPr/>
          </p:nvSpPr>
          <p:spPr>
            <a:xfrm rot="16200000">
              <a:off x="10978265" y="1002664"/>
              <a:ext cx="2694156" cy="3165988"/>
            </a:xfrm>
            <a:prstGeom prst="triangle">
              <a:avLst/>
            </a:prstGeom>
            <a:noFill/>
            <a:ln>
              <a:solidFill>
                <a:schemeClr val="bg1">
                  <a:alpha val="2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4" name="等腰三角形 43"/>
            <p:cNvSpPr/>
            <p:nvPr/>
          </p:nvSpPr>
          <p:spPr>
            <a:xfrm rot="16200000">
              <a:off x="11040037" y="-390248"/>
              <a:ext cx="1497682" cy="1759974"/>
            </a:xfrm>
            <a:prstGeom prst="triangle">
              <a:avLst/>
            </a:prstGeom>
            <a:noFill/>
            <a:ln>
              <a:solidFill>
                <a:schemeClr val="bg1">
                  <a:alpha val="2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5" name="等腰三角形 44"/>
            <p:cNvSpPr/>
            <p:nvPr/>
          </p:nvSpPr>
          <p:spPr>
            <a:xfrm rot="16200000">
              <a:off x="9910737" y="2904107"/>
              <a:ext cx="422806" cy="328026"/>
            </a:xfrm>
            <a:prstGeom prst="triangle">
              <a:avLst/>
            </a:prstGeom>
            <a:solidFill>
              <a:srgbClr val="FCC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6" name="等腰三角形 45"/>
            <p:cNvSpPr/>
            <p:nvPr/>
          </p:nvSpPr>
          <p:spPr>
            <a:xfrm rot="16200000">
              <a:off x="10466001" y="4898218"/>
              <a:ext cx="422806" cy="328026"/>
            </a:xfrm>
            <a:prstGeom prst="triangle">
              <a:avLst/>
            </a:prstGeom>
            <a:solidFill>
              <a:srgbClr val="233F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 flipH="1">
            <a:off x="-1388419" y="-453359"/>
            <a:ext cx="3440774" cy="7515308"/>
            <a:chOff x="9625781" y="-259102"/>
            <a:chExt cx="4282556" cy="6667678"/>
          </a:xfrm>
        </p:grpSpPr>
        <p:sp>
          <p:nvSpPr>
            <p:cNvPr id="10" name="等腰三角形 9"/>
            <p:cNvSpPr/>
            <p:nvPr/>
          </p:nvSpPr>
          <p:spPr>
            <a:xfrm rot="16200000">
              <a:off x="9493841" y="581363"/>
              <a:ext cx="2830100" cy="2566219"/>
            </a:xfrm>
            <a:prstGeom prst="triangle">
              <a:avLst/>
            </a:prstGeom>
            <a:solidFill>
              <a:srgbClr val="366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/>
          </p:nvSpPr>
          <p:spPr>
            <a:xfrm rot="16200000">
              <a:off x="11040037" y="2825212"/>
              <a:ext cx="1497682" cy="1759974"/>
            </a:xfrm>
            <a:prstGeom prst="triangle">
              <a:avLst/>
            </a:prstGeom>
            <a:solidFill>
              <a:srgbClr val="FCC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0" name="等腰三角形 49"/>
            <p:cNvSpPr/>
            <p:nvPr/>
          </p:nvSpPr>
          <p:spPr>
            <a:xfrm rot="16200000">
              <a:off x="10835652" y="4709448"/>
              <a:ext cx="1562322" cy="1835934"/>
            </a:xfrm>
            <a:prstGeom prst="triangle">
              <a:avLst/>
            </a:prstGeom>
            <a:solidFill>
              <a:srgbClr val="366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1" name="等腰三角形 50"/>
            <p:cNvSpPr/>
            <p:nvPr/>
          </p:nvSpPr>
          <p:spPr>
            <a:xfrm rot="16200000">
              <a:off x="11443159" y="4129086"/>
              <a:ext cx="1497682" cy="1759974"/>
            </a:xfrm>
            <a:prstGeom prst="triangle">
              <a:avLst/>
            </a:prstGeom>
            <a:noFill/>
            <a:ln>
              <a:solidFill>
                <a:schemeClr val="bg1">
                  <a:alpha val="2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2" name="等腰三角形 51"/>
            <p:cNvSpPr/>
            <p:nvPr/>
          </p:nvSpPr>
          <p:spPr>
            <a:xfrm rot="16200000">
              <a:off x="11443159" y="3613204"/>
              <a:ext cx="1497682" cy="1759974"/>
            </a:xfrm>
            <a:prstGeom prst="triangle">
              <a:avLst/>
            </a:prstGeom>
            <a:noFill/>
            <a:ln>
              <a:solidFill>
                <a:schemeClr val="bg1">
                  <a:alpha val="2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3" name="等腰三角形 52"/>
            <p:cNvSpPr/>
            <p:nvPr/>
          </p:nvSpPr>
          <p:spPr>
            <a:xfrm rot="16200000">
              <a:off x="11443159" y="2256150"/>
              <a:ext cx="1497682" cy="1759974"/>
            </a:xfrm>
            <a:prstGeom prst="triangle">
              <a:avLst/>
            </a:prstGeom>
            <a:noFill/>
            <a:ln>
              <a:solidFill>
                <a:schemeClr val="bg1">
                  <a:alpha val="2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4" name="等腰三角形 53"/>
            <p:cNvSpPr/>
            <p:nvPr/>
          </p:nvSpPr>
          <p:spPr>
            <a:xfrm rot="16200000">
              <a:off x="10978265" y="1002664"/>
              <a:ext cx="2694156" cy="3165988"/>
            </a:xfrm>
            <a:prstGeom prst="triangle">
              <a:avLst/>
            </a:prstGeom>
            <a:noFill/>
            <a:ln>
              <a:solidFill>
                <a:schemeClr val="bg1">
                  <a:alpha val="2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5" name="等腰三角形 54"/>
            <p:cNvSpPr/>
            <p:nvPr/>
          </p:nvSpPr>
          <p:spPr>
            <a:xfrm rot="16200000">
              <a:off x="11040037" y="-390248"/>
              <a:ext cx="1497682" cy="1759974"/>
            </a:xfrm>
            <a:prstGeom prst="triangle">
              <a:avLst/>
            </a:prstGeom>
            <a:noFill/>
            <a:ln>
              <a:solidFill>
                <a:schemeClr val="bg1">
                  <a:alpha val="2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6" name="等腰三角形 55"/>
            <p:cNvSpPr/>
            <p:nvPr/>
          </p:nvSpPr>
          <p:spPr>
            <a:xfrm rot="16200000">
              <a:off x="9910737" y="2904107"/>
              <a:ext cx="422806" cy="328026"/>
            </a:xfrm>
            <a:prstGeom prst="triangle">
              <a:avLst/>
            </a:prstGeom>
            <a:solidFill>
              <a:srgbClr val="FCC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7" name="等腰三角形 56"/>
            <p:cNvSpPr/>
            <p:nvPr/>
          </p:nvSpPr>
          <p:spPr>
            <a:xfrm rot="16200000">
              <a:off x="10466001" y="4898218"/>
              <a:ext cx="422806" cy="328026"/>
            </a:xfrm>
            <a:prstGeom prst="triangle">
              <a:avLst/>
            </a:prstGeom>
            <a:solidFill>
              <a:srgbClr val="233F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38200" y="4628515"/>
            <a:ext cx="10733405" cy="3156585"/>
            <a:chOff x="-393104" y="3979004"/>
            <a:chExt cx="12823716" cy="3997691"/>
          </a:xfrm>
        </p:grpSpPr>
        <p:grpSp>
          <p:nvGrpSpPr>
            <p:cNvPr id="13" name="组合 12"/>
            <p:cNvGrpSpPr/>
            <p:nvPr/>
          </p:nvGrpSpPr>
          <p:grpSpPr>
            <a:xfrm>
              <a:off x="5630801" y="3979004"/>
              <a:ext cx="6799811" cy="3997691"/>
              <a:chOff x="-105335" y="3287380"/>
              <a:chExt cx="7517415" cy="4962704"/>
            </a:xfrm>
          </p:grpSpPr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1" cstate="print">
                <a:alphaModFix am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105335" y="3287380"/>
                <a:ext cx="4962704" cy="4962704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/>
            </p:nvPicPr>
            <p:blipFill rotWithShape="1">
              <a:blip r:embed="rId2" cstate="print">
                <a:alphaModFix am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090"/>
              <a:stretch>
                <a:fillRect/>
              </a:stretch>
            </p:blipFill>
            <p:spPr>
              <a:xfrm flipH="1">
                <a:off x="3945835" y="5615107"/>
                <a:ext cx="3466245" cy="2249930"/>
              </a:xfrm>
              <a:prstGeom prst="rect">
                <a:avLst/>
              </a:prstGeom>
            </p:spPr>
          </p:pic>
        </p:grpSp>
        <p:grpSp>
          <p:nvGrpSpPr>
            <p:cNvPr id="16" name="组合 15"/>
            <p:cNvGrpSpPr/>
            <p:nvPr/>
          </p:nvGrpSpPr>
          <p:grpSpPr>
            <a:xfrm>
              <a:off x="-393104" y="3979004"/>
              <a:ext cx="6799811" cy="3997691"/>
              <a:chOff x="-105335" y="3287380"/>
              <a:chExt cx="7517415" cy="4962704"/>
            </a:xfrm>
          </p:grpSpPr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1" cstate="print">
                <a:alphaModFix am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05335" y="3287380"/>
                <a:ext cx="4962704" cy="4962704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 rotWithShape="1">
              <a:blip r:embed="rId2" cstate="print">
                <a:alphaModFix am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090"/>
              <a:stretch>
                <a:fillRect/>
              </a:stretch>
            </p:blipFill>
            <p:spPr>
              <a:xfrm flipH="1">
                <a:off x="3945835" y="5615107"/>
                <a:ext cx="3466245" cy="224993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 bldLvl="0" animBg="1"/>
      <p:bldP spid="7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" t="32227" r="128" b="2266"/>
          <a:stretch>
            <a:fillRect/>
          </a:stretch>
        </p:blipFill>
        <p:spPr>
          <a:xfrm rot="16200000" flipV="1">
            <a:off x="2649220" y="-2649220"/>
            <a:ext cx="6873875" cy="121532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l="-62" t="23964" r="1"/>
          <a:stretch>
            <a:fillRect/>
          </a:stretch>
        </p:blipFill>
        <p:spPr>
          <a:xfrm>
            <a:off x="152400" y="-9462"/>
            <a:ext cx="744230" cy="77877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8143" y="54178"/>
            <a:ext cx="6464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03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96756" y="54178"/>
            <a:ext cx="4265930" cy="579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注意事项</a:t>
            </a:r>
            <a:r>
              <a:rPr lang="en-US" altLang="zh-CN" sz="3200" b="1" dirty="0">
                <a:solidFill>
                  <a:schemeClr val="bg2">
                    <a:lumMod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电子签章</a:t>
            </a:r>
            <a:endParaRPr lang="zh-CN" altLang="en-US" sz="3200" b="1" dirty="0">
              <a:solidFill>
                <a:schemeClr val="bg2">
                  <a:lumMod val="2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1211943" y="1834807"/>
            <a:ext cx="3714822" cy="3769522"/>
          </a:xfrm>
          <a:prstGeom prst="roundRect">
            <a:avLst>
              <a:gd name="adj" fmla="val 11685"/>
            </a:avLst>
          </a:prstGeom>
          <a:solidFill>
            <a:srgbClr val="FCC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9" r="251" b="9627"/>
          <a:stretch>
            <a:fillRect/>
          </a:stretch>
        </p:blipFill>
        <p:spPr>
          <a:xfrm>
            <a:off x="1384642" y="1989701"/>
            <a:ext cx="3388985" cy="3447557"/>
          </a:xfrm>
          <a:custGeom>
            <a:avLst/>
            <a:gdLst>
              <a:gd name="connsiteX0" fmla="*/ 380841 w 3322540"/>
              <a:gd name="connsiteY0" fmla="*/ 0 h 3379964"/>
              <a:gd name="connsiteX1" fmla="*/ 2933322 w 3322540"/>
              <a:gd name="connsiteY1" fmla="*/ 0 h 3379964"/>
              <a:gd name="connsiteX2" fmla="*/ 3322540 w 3322540"/>
              <a:gd name="connsiteY2" fmla="*/ 389218 h 3379964"/>
              <a:gd name="connsiteX3" fmla="*/ 3322540 w 3322540"/>
              <a:gd name="connsiteY3" fmla="*/ 2990746 h 3379964"/>
              <a:gd name="connsiteX4" fmla="*/ 2933322 w 3322540"/>
              <a:gd name="connsiteY4" fmla="*/ 3379964 h 3379964"/>
              <a:gd name="connsiteX5" fmla="*/ 380841 w 3322540"/>
              <a:gd name="connsiteY5" fmla="*/ 3379964 h 3379964"/>
              <a:gd name="connsiteX6" fmla="*/ 22210 w 3322540"/>
              <a:gd name="connsiteY6" fmla="*/ 3142247 h 3379964"/>
              <a:gd name="connsiteX7" fmla="*/ 0 w 3322540"/>
              <a:gd name="connsiteY7" fmla="*/ 3070699 h 3379964"/>
              <a:gd name="connsiteX8" fmla="*/ 0 w 3322540"/>
              <a:gd name="connsiteY8" fmla="*/ 309265 h 3379964"/>
              <a:gd name="connsiteX9" fmla="*/ 22210 w 3322540"/>
              <a:gd name="connsiteY9" fmla="*/ 237717 h 3379964"/>
              <a:gd name="connsiteX10" fmla="*/ 380841 w 3322540"/>
              <a:gd name="connsiteY10" fmla="*/ 0 h 337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22540" h="3379964">
                <a:moveTo>
                  <a:pt x="380841" y="0"/>
                </a:moveTo>
                <a:lnTo>
                  <a:pt x="2933322" y="0"/>
                </a:lnTo>
                <a:cubicBezTo>
                  <a:pt x="3148281" y="0"/>
                  <a:pt x="3322540" y="174259"/>
                  <a:pt x="3322540" y="389218"/>
                </a:cubicBezTo>
                <a:lnTo>
                  <a:pt x="3322540" y="2990746"/>
                </a:lnTo>
                <a:cubicBezTo>
                  <a:pt x="3322540" y="3205705"/>
                  <a:pt x="3148281" y="3379964"/>
                  <a:pt x="2933322" y="3379964"/>
                </a:cubicBezTo>
                <a:lnTo>
                  <a:pt x="380841" y="3379964"/>
                </a:lnTo>
                <a:cubicBezTo>
                  <a:pt x="219622" y="3379964"/>
                  <a:pt x="81297" y="3281944"/>
                  <a:pt x="22210" y="3142247"/>
                </a:cubicBezTo>
                <a:lnTo>
                  <a:pt x="0" y="3070699"/>
                </a:lnTo>
                <a:lnTo>
                  <a:pt x="0" y="309265"/>
                </a:lnTo>
                <a:lnTo>
                  <a:pt x="22210" y="237717"/>
                </a:lnTo>
                <a:cubicBezTo>
                  <a:pt x="81297" y="98021"/>
                  <a:pt x="219622" y="0"/>
                  <a:pt x="380841" y="0"/>
                </a:cubicBezTo>
                <a:close/>
              </a:path>
            </a:pathLst>
          </a:custGeom>
        </p:spPr>
      </p:pic>
      <p:sp>
        <p:nvSpPr>
          <p:cNvPr id="2" name="文本框 1"/>
          <p:cNvSpPr txBox="1"/>
          <p:nvPr/>
        </p:nvSpPr>
        <p:spPr>
          <a:xfrm>
            <a:off x="5382895" y="2644775"/>
            <a:ext cx="6583680" cy="15684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电子签章以先进的数字技术模拟传统实物印章，</a:t>
            </a:r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其加盖的电子文件具有与实物印章加盖的纸张</a:t>
            </a:r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文件具有相同的法律效力。在电子报建中，用</a:t>
            </a:r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以替代现有的纸质印章。</a:t>
            </a:r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10387765" y="6391133"/>
            <a:ext cx="1413805" cy="121920"/>
            <a:chOff x="9433560" y="512747"/>
            <a:chExt cx="1413805" cy="121920"/>
          </a:xfrm>
          <a:solidFill>
            <a:srgbClr val="FCC101"/>
          </a:solidFill>
        </p:grpSpPr>
        <p:sp>
          <p:nvSpPr>
            <p:cNvPr id="53" name="椭圆 52"/>
            <p:cNvSpPr/>
            <p:nvPr/>
          </p:nvSpPr>
          <p:spPr>
            <a:xfrm>
              <a:off x="9433560" y="512747"/>
              <a:ext cx="121920" cy="1219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9618115" y="512747"/>
              <a:ext cx="121920" cy="1219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9802670" y="512747"/>
              <a:ext cx="121920" cy="1219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9987225" y="512747"/>
              <a:ext cx="121920" cy="1219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10171780" y="512747"/>
              <a:ext cx="121920" cy="1219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10356335" y="512747"/>
              <a:ext cx="121920" cy="1219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9" name="椭圆 58"/>
            <p:cNvSpPr/>
            <p:nvPr/>
          </p:nvSpPr>
          <p:spPr>
            <a:xfrm>
              <a:off x="10540890" y="512747"/>
              <a:ext cx="121920" cy="1219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10725445" y="512747"/>
              <a:ext cx="121920" cy="1219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1140472" y="319424"/>
            <a:ext cx="876529" cy="186462"/>
            <a:chOff x="660400" y="1534438"/>
            <a:chExt cx="876529" cy="186462"/>
          </a:xfrm>
          <a:solidFill>
            <a:srgbClr val="184C74"/>
          </a:solidFill>
        </p:grpSpPr>
        <p:sp>
          <p:nvSpPr>
            <p:cNvPr id="34" name="椭圆 33"/>
            <p:cNvSpPr/>
            <p:nvPr/>
          </p:nvSpPr>
          <p:spPr>
            <a:xfrm flipH="1">
              <a:off x="660400" y="1534438"/>
              <a:ext cx="186462" cy="1864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 flipH="1">
              <a:off x="1004715" y="1534438"/>
              <a:ext cx="186462" cy="1864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 flipH="1">
              <a:off x="1350467" y="1534438"/>
              <a:ext cx="186462" cy="1864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" t="32227" r="128" b="2266"/>
          <a:stretch>
            <a:fillRect/>
          </a:stretch>
        </p:blipFill>
        <p:spPr>
          <a:xfrm rot="16200000" flipV="1">
            <a:off x="2649220" y="-2649220"/>
            <a:ext cx="6873875" cy="121532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l="-62" t="23964" r="1"/>
          <a:stretch>
            <a:fillRect/>
          </a:stretch>
        </p:blipFill>
        <p:spPr>
          <a:xfrm>
            <a:off x="152400" y="-9462"/>
            <a:ext cx="744230" cy="77877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8143" y="54178"/>
            <a:ext cx="6464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03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96756" y="54178"/>
            <a:ext cx="4265930" cy="579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注意事项</a:t>
            </a:r>
            <a:r>
              <a:rPr lang="en-US" altLang="zh-CN" sz="3200" b="1" dirty="0">
                <a:solidFill>
                  <a:schemeClr val="bg2">
                    <a:lumMod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电子签章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1140472" y="319424"/>
            <a:ext cx="876529" cy="186462"/>
            <a:chOff x="660400" y="1534438"/>
            <a:chExt cx="876529" cy="186462"/>
          </a:xfrm>
          <a:solidFill>
            <a:srgbClr val="184C74"/>
          </a:solidFill>
        </p:grpSpPr>
        <p:sp>
          <p:nvSpPr>
            <p:cNvPr id="34" name="椭圆 33"/>
            <p:cNvSpPr/>
            <p:nvPr/>
          </p:nvSpPr>
          <p:spPr>
            <a:xfrm flipH="1">
              <a:off x="660400" y="1534438"/>
              <a:ext cx="186462" cy="1864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 flipH="1">
              <a:off x="1004715" y="1534438"/>
              <a:ext cx="186462" cy="1864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 flipH="1">
              <a:off x="1350467" y="1534438"/>
              <a:ext cx="186462" cy="1864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516909" y="1621951"/>
            <a:ext cx="6963152" cy="1440000"/>
            <a:chOff x="2655457" y="2246012"/>
            <a:chExt cx="6963152" cy="1440000"/>
          </a:xfrm>
        </p:grpSpPr>
        <p:sp>
          <p:nvSpPr>
            <p:cNvPr id="20" name="Rectangle 58"/>
            <p:cNvSpPr>
              <a:spLocks noChangeArrowheads="1"/>
            </p:cNvSpPr>
            <p:nvPr/>
          </p:nvSpPr>
          <p:spPr bwMode="auto">
            <a:xfrm rot="2700000">
              <a:off x="3737952" y="2246012"/>
              <a:ext cx="1440000" cy="1440000"/>
            </a:xfrm>
            <a:prstGeom prst="rect">
              <a:avLst/>
            </a:prstGeom>
            <a:solidFill>
              <a:srgbClr val="366087"/>
            </a:solidFill>
            <a:ln w="25400" cap="flat" cmpd="sng" algn="ctr">
              <a:noFill/>
              <a:prstDash val="solid"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  <p:sp>
          <p:nvSpPr>
            <p:cNvPr id="21" name="Rectangle 58"/>
            <p:cNvSpPr>
              <a:spLocks noChangeArrowheads="1"/>
            </p:cNvSpPr>
            <p:nvPr/>
          </p:nvSpPr>
          <p:spPr bwMode="auto">
            <a:xfrm rot="2700000">
              <a:off x="5376000" y="2246012"/>
              <a:ext cx="1440000" cy="14400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  <p:sp>
          <p:nvSpPr>
            <p:cNvPr id="22" name="Rectangle 58"/>
            <p:cNvSpPr>
              <a:spLocks noChangeArrowheads="1"/>
            </p:cNvSpPr>
            <p:nvPr/>
          </p:nvSpPr>
          <p:spPr bwMode="auto">
            <a:xfrm rot="2700000">
              <a:off x="7084003" y="2246012"/>
              <a:ext cx="1440000" cy="1440000"/>
            </a:xfrm>
            <a:prstGeom prst="rect">
              <a:avLst/>
            </a:prstGeom>
            <a:solidFill>
              <a:srgbClr val="366087"/>
            </a:solidFill>
            <a:ln w="25400" cap="flat" cmpd="sng" algn="ctr">
              <a:noFill/>
              <a:prstDash val="solid"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  <p:sp>
          <p:nvSpPr>
            <p:cNvPr id="23" name="Freeform 28"/>
            <p:cNvSpPr>
              <a:spLocks noEditPoints="1"/>
            </p:cNvSpPr>
            <p:nvPr/>
          </p:nvSpPr>
          <p:spPr bwMode="auto">
            <a:xfrm>
              <a:off x="5723670" y="2607118"/>
              <a:ext cx="721832" cy="688172"/>
            </a:xfrm>
            <a:custGeom>
              <a:avLst/>
              <a:gdLst>
                <a:gd name="T0" fmla="*/ 188 w 490"/>
                <a:gd name="T1" fmla="*/ 199 h 467"/>
                <a:gd name="T2" fmla="*/ 162 w 490"/>
                <a:gd name="T3" fmla="*/ 123 h 467"/>
                <a:gd name="T4" fmla="*/ 162 w 490"/>
                <a:gd name="T5" fmla="*/ 117 h 467"/>
                <a:gd name="T6" fmla="*/ 329 w 490"/>
                <a:gd name="T7" fmla="*/ 117 h 467"/>
                <a:gd name="T8" fmla="*/ 329 w 490"/>
                <a:gd name="T9" fmla="*/ 123 h 467"/>
                <a:gd name="T10" fmla="*/ 303 w 490"/>
                <a:gd name="T11" fmla="*/ 199 h 467"/>
                <a:gd name="T12" fmla="*/ 391 w 490"/>
                <a:gd name="T13" fmla="*/ 244 h 467"/>
                <a:gd name="T14" fmla="*/ 445 w 490"/>
                <a:gd name="T15" fmla="*/ 172 h 467"/>
                <a:gd name="T16" fmla="*/ 445 w 490"/>
                <a:gd name="T17" fmla="*/ 172 h 467"/>
                <a:gd name="T18" fmla="*/ 407 w 490"/>
                <a:gd name="T19" fmla="*/ 94 h 467"/>
                <a:gd name="T20" fmla="*/ 375 w 490"/>
                <a:gd name="T21" fmla="*/ 93 h 467"/>
                <a:gd name="T22" fmla="*/ 337 w 490"/>
                <a:gd name="T23" fmla="*/ 172 h 467"/>
                <a:gd name="T24" fmla="*/ 337 w 490"/>
                <a:gd name="T25" fmla="*/ 172 h 467"/>
                <a:gd name="T26" fmla="*/ 391 w 490"/>
                <a:gd name="T27" fmla="*/ 244 h 467"/>
                <a:gd name="T28" fmla="*/ 344 w 490"/>
                <a:gd name="T29" fmla="*/ 173 h 467"/>
                <a:gd name="T30" fmla="*/ 349 w 490"/>
                <a:gd name="T31" fmla="*/ 148 h 467"/>
                <a:gd name="T32" fmla="*/ 430 w 490"/>
                <a:gd name="T33" fmla="*/ 134 h 467"/>
                <a:gd name="T34" fmla="*/ 434 w 490"/>
                <a:gd name="T35" fmla="*/ 160 h 467"/>
                <a:gd name="T36" fmla="*/ 422 w 490"/>
                <a:gd name="T37" fmla="*/ 217 h 467"/>
                <a:gd name="T38" fmla="*/ 360 w 490"/>
                <a:gd name="T39" fmla="*/ 217 h 467"/>
                <a:gd name="T40" fmla="*/ 137 w 490"/>
                <a:gd name="T41" fmla="*/ 221 h 467"/>
                <a:gd name="T42" fmla="*/ 154 w 490"/>
                <a:gd name="T43" fmla="*/ 172 h 467"/>
                <a:gd name="T44" fmla="*/ 154 w 490"/>
                <a:gd name="T45" fmla="*/ 168 h 467"/>
                <a:gd name="T46" fmla="*/ 99 w 490"/>
                <a:gd name="T47" fmla="*/ 92 h 467"/>
                <a:gd name="T48" fmla="*/ 46 w 490"/>
                <a:gd name="T49" fmla="*/ 168 h 467"/>
                <a:gd name="T50" fmla="*/ 46 w 490"/>
                <a:gd name="T51" fmla="*/ 172 h 467"/>
                <a:gd name="T52" fmla="*/ 62 w 490"/>
                <a:gd name="T53" fmla="*/ 221 h 467"/>
                <a:gd name="T54" fmla="*/ 68 w 490"/>
                <a:gd name="T55" fmla="*/ 217 h 467"/>
                <a:gd name="T56" fmla="*/ 56 w 490"/>
                <a:gd name="T57" fmla="*/ 160 h 467"/>
                <a:gd name="T58" fmla="*/ 61 w 490"/>
                <a:gd name="T59" fmla="*/ 134 h 467"/>
                <a:gd name="T60" fmla="*/ 142 w 490"/>
                <a:gd name="T61" fmla="*/ 148 h 467"/>
                <a:gd name="T62" fmla="*/ 146 w 490"/>
                <a:gd name="T63" fmla="*/ 173 h 467"/>
                <a:gd name="T64" fmla="*/ 100 w 490"/>
                <a:gd name="T65" fmla="*/ 237 h 467"/>
                <a:gd name="T66" fmla="*/ 262 w 490"/>
                <a:gd name="T67" fmla="*/ 291 h 467"/>
                <a:gd name="T68" fmla="*/ 252 w 490"/>
                <a:gd name="T69" fmla="*/ 313 h 467"/>
                <a:gd name="T70" fmla="*/ 314 w 490"/>
                <a:gd name="T71" fmla="*/ 264 h 467"/>
                <a:gd name="T72" fmla="*/ 402 w 490"/>
                <a:gd name="T73" fmla="*/ 437 h 467"/>
                <a:gd name="T74" fmla="*/ 119 w 490"/>
                <a:gd name="T75" fmla="*/ 467 h 467"/>
                <a:gd name="T76" fmla="*/ 88 w 490"/>
                <a:gd name="T77" fmla="*/ 334 h 467"/>
                <a:gd name="T78" fmla="*/ 231 w 490"/>
                <a:gd name="T79" fmla="*/ 413 h 467"/>
                <a:gd name="T80" fmla="*/ 238 w 490"/>
                <a:gd name="T81" fmla="*/ 308 h 467"/>
                <a:gd name="T82" fmla="*/ 229 w 490"/>
                <a:gd name="T83" fmla="*/ 288 h 467"/>
                <a:gd name="T84" fmla="*/ 259 w 490"/>
                <a:gd name="T85" fmla="*/ 286 h 467"/>
                <a:gd name="T86" fmla="*/ 262 w 490"/>
                <a:gd name="T87" fmla="*/ 291 h 467"/>
                <a:gd name="T88" fmla="*/ 490 w 490"/>
                <a:gd name="T89" fmla="*/ 305 h 467"/>
                <a:gd name="T90" fmla="*/ 412 w 490"/>
                <a:gd name="T91" fmla="*/ 312 h 467"/>
                <a:gd name="T92" fmla="*/ 416 w 490"/>
                <a:gd name="T93" fmla="*/ 388 h 467"/>
                <a:gd name="T94" fmla="*/ 490 w 490"/>
                <a:gd name="T95" fmla="*/ 371 h 467"/>
                <a:gd name="T96" fmla="*/ 16 w 490"/>
                <a:gd name="T97" fmla="*/ 388 h 467"/>
                <a:gd name="T98" fmla="*/ 74 w 490"/>
                <a:gd name="T99" fmla="*/ 334 h 467"/>
                <a:gd name="T100" fmla="*/ 139 w 490"/>
                <a:gd name="T101" fmla="*/ 260 h 467"/>
                <a:gd name="T102" fmla="*/ 0 w 490"/>
                <a:gd name="T103" fmla="*/ 371 h 467"/>
                <a:gd name="T104" fmla="*/ 245 w 490"/>
                <a:gd name="T105" fmla="*/ 223 h 467"/>
                <a:gd name="T106" fmla="*/ 317 w 490"/>
                <a:gd name="T107" fmla="*/ 124 h 467"/>
                <a:gd name="T108" fmla="*/ 310 w 490"/>
                <a:gd name="T109" fmla="*/ 85 h 467"/>
                <a:gd name="T110" fmla="*/ 274 w 490"/>
                <a:gd name="T111" fmla="*/ 61 h 467"/>
                <a:gd name="T112" fmla="*/ 216 w 490"/>
                <a:gd name="T113" fmla="*/ 61 h 467"/>
                <a:gd name="T114" fmla="*/ 185 w 490"/>
                <a:gd name="T115" fmla="*/ 64 h 467"/>
                <a:gd name="T116" fmla="*/ 178 w 490"/>
                <a:gd name="T117" fmla="*/ 105 h 467"/>
                <a:gd name="T118" fmla="*/ 197 w 490"/>
                <a:gd name="T119" fmla="*/ 192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0" h="467">
                  <a:moveTo>
                    <a:pt x="245" y="235"/>
                  </a:moveTo>
                  <a:cubicBezTo>
                    <a:pt x="224" y="235"/>
                    <a:pt x="203" y="220"/>
                    <a:pt x="188" y="199"/>
                  </a:cubicBezTo>
                  <a:cubicBezTo>
                    <a:pt x="172" y="178"/>
                    <a:pt x="162" y="150"/>
                    <a:pt x="162" y="123"/>
                  </a:cubicBezTo>
                  <a:cubicBezTo>
                    <a:pt x="162" y="123"/>
                    <a:pt x="162" y="123"/>
                    <a:pt x="162" y="123"/>
                  </a:cubicBezTo>
                  <a:cubicBezTo>
                    <a:pt x="162" y="122"/>
                    <a:pt x="162" y="122"/>
                    <a:pt x="162" y="122"/>
                  </a:cubicBezTo>
                  <a:cubicBezTo>
                    <a:pt x="162" y="121"/>
                    <a:pt x="162" y="119"/>
                    <a:pt x="162" y="117"/>
                  </a:cubicBezTo>
                  <a:cubicBezTo>
                    <a:pt x="162" y="52"/>
                    <a:pt x="151" y="0"/>
                    <a:pt x="245" y="0"/>
                  </a:cubicBezTo>
                  <a:cubicBezTo>
                    <a:pt x="340" y="0"/>
                    <a:pt x="329" y="52"/>
                    <a:pt x="329" y="117"/>
                  </a:cubicBezTo>
                  <a:cubicBezTo>
                    <a:pt x="329" y="119"/>
                    <a:pt x="329" y="121"/>
                    <a:pt x="329" y="122"/>
                  </a:cubicBezTo>
                  <a:cubicBezTo>
                    <a:pt x="329" y="123"/>
                    <a:pt x="329" y="123"/>
                    <a:pt x="329" y="123"/>
                  </a:cubicBezTo>
                  <a:cubicBezTo>
                    <a:pt x="329" y="123"/>
                    <a:pt x="329" y="123"/>
                    <a:pt x="329" y="123"/>
                  </a:cubicBezTo>
                  <a:cubicBezTo>
                    <a:pt x="329" y="150"/>
                    <a:pt x="318" y="178"/>
                    <a:pt x="303" y="199"/>
                  </a:cubicBezTo>
                  <a:cubicBezTo>
                    <a:pt x="287" y="220"/>
                    <a:pt x="266" y="235"/>
                    <a:pt x="245" y="235"/>
                  </a:cubicBezTo>
                  <a:close/>
                  <a:moveTo>
                    <a:pt x="391" y="244"/>
                  </a:moveTo>
                  <a:cubicBezTo>
                    <a:pt x="404" y="244"/>
                    <a:pt x="418" y="235"/>
                    <a:pt x="428" y="221"/>
                  </a:cubicBezTo>
                  <a:cubicBezTo>
                    <a:pt x="438" y="208"/>
                    <a:pt x="445" y="190"/>
                    <a:pt x="445" y="172"/>
                  </a:cubicBezTo>
                  <a:cubicBezTo>
                    <a:pt x="445" y="172"/>
                    <a:pt x="445" y="172"/>
                    <a:pt x="445" y="172"/>
                  </a:cubicBezTo>
                  <a:cubicBezTo>
                    <a:pt x="445" y="172"/>
                    <a:pt x="445" y="172"/>
                    <a:pt x="445" y="172"/>
                  </a:cubicBezTo>
                  <a:cubicBezTo>
                    <a:pt x="445" y="170"/>
                    <a:pt x="445" y="169"/>
                    <a:pt x="445" y="168"/>
                  </a:cubicBezTo>
                  <a:cubicBezTo>
                    <a:pt x="445" y="131"/>
                    <a:pt x="451" y="99"/>
                    <a:pt x="407" y="94"/>
                  </a:cubicBezTo>
                  <a:cubicBezTo>
                    <a:pt x="402" y="93"/>
                    <a:pt x="397" y="92"/>
                    <a:pt x="391" y="92"/>
                  </a:cubicBezTo>
                  <a:cubicBezTo>
                    <a:pt x="385" y="92"/>
                    <a:pt x="380" y="93"/>
                    <a:pt x="375" y="93"/>
                  </a:cubicBezTo>
                  <a:cubicBezTo>
                    <a:pt x="331" y="99"/>
                    <a:pt x="337" y="130"/>
                    <a:pt x="337" y="168"/>
                  </a:cubicBezTo>
                  <a:cubicBezTo>
                    <a:pt x="337" y="169"/>
                    <a:pt x="337" y="170"/>
                    <a:pt x="337" y="172"/>
                  </a:cubicBezTo>
                  <a:cubicBezTo>
                    <a:pt x="337" y="172"/>
                    <a:pt x="337" y="172"/>
                    <a:pt x="337" y="172"/>
                  </a:cubicBezTo>
                  <a:cubicBezTo>
                    <a:pt x="337" y="172"/>
                    <a:pt x="337" y="172"/>
                    <a:pt x="337" y="172"/>
                  </a:cubicBezTo>
                  <a:cubicBezTo>
                    <a:pt x="337" y="190"/>
                    <a:pt x="344" y="208"/>
                    <a:pt x="354" y="221"/>
                  </a:cubicBezTo>
                  <a:cubicBezTo>
                    <a:pt x="364" y="235"/>
                    <a:pt x="377" y="244"/>
                    <a:pt x="391" y="244"/>
                  </a:cubicBezTo>
                  <a:close/>
                  <a:moveTo>
                    <a:pt x="360" y="217"/>
                  </a:moveTo>
                  <a:cubicBezTo>
                    <a:pt x="351" y="204"/>
                    <a:pt x="345" y="188"/>
                    <a:pt x="344" y="173"/>
                  </a:cubicBezTo>
                  <a:cubicBezTo>
                    <a:pt x="348" y="160"/>
                    <a:pt x="348" y="160"/>
                    <a:pt x="348" y="160"/>
                  </a:cubicBezTo>
                  <a:cubicBezTo>
                    <a:pt x="349" y="156"/>
                    <a:pt x="349" y="152"/>
                    <a:pt x="349" y="148"/>
                  </a:cubicBezTo>
                  <a:cubicBezTo>
                    <a:pt x="349" y="142"/>
                    <a:pt x="349" y="138"/>
                    <a:pt x="352" y="134"/>
                  </a:cubicBezTo>
                  <a:cubicBezTo>
                    <a:pt x="354" y="127"/>
                    <a:pt x="429" y="127"/>
                    <a:pt x="430" y="134"/>
                  </a:cubicBezTo>
                  <a:cubicBezTo>
                    <a:pt x="433" y="138"/>
                    <a:pt x="433" y="142"/>
                    <a:pt x="433" y="148"/>
                  </a:cubicBezTo>
                  <a:cubicBezTo>
                    <a:pt x="433" y="152"/>
                    <a:pt x="433" y="156"/>
                    <a:pt x="434" y="160"/>
                  </a:cubicBezTo>
                  <a:cubicBezTo>
                    <a:pt x="437" y="173"/>
                    <a:pt x="437" y="173"/>
                    <a:pt x="437" y="173"/>
                  </a:cubicBezTo>
                  <a:cubicBezTo>
                    <a:pt x="437" y="188"/>
                    <a:pt x="431" y="204"/>
                    <a:pt x="422" y="217"/>
                  </a:cubicBezTo>
                  <a:cubicBezTo>
                    <a:pt x="413" y="229"/>
                    <a:pt x="402" y="237"/>
                    <a:pt x="391" y="237"/>
                  </a:cubicBezTo>
                  <a:cubicBezTo>
                    <a:pt x="380" y="237"/>
                    <a:pt x="368" y="229"/>
                    <a:pt x="360" y="217"/>
                  </a:cubicBezTo>
                  <a:close/>
                  <a:moveTo>
                    <a:pt x="100" y="244"/>
                  </a:moveTo>
                  <a:cubicBezTo>
                    <a:pt x="113" y="244"/>
                    <a:pt x="127" y="235"/>
                    <a:pt x="137" y="221"/>
                  </a:cubicBezTo>
                  <a:cubicBezTo>
                    <a:pt x="147" y="208"/>
                    <a:pt x="154" y="190"/>
                    <a:pt x="154" y="172"/>
                  </a:cubicBezTo>
                  <a:cubicBezTo>
                    <a:pt x="154" y="172"/>
                    <a:pt x="154" y="172"/>
                    <a:pt x="154" y="172"/>
                  </a:cubicBezTo>
                  <a:cubicBezTo>
                    <a:pt x="154" y="172"/>
                    <a:pt x="154" y="172"/>
                    <a:pt x="154" y="172"/>
                  </a:cubicBezTo>
                  <a:cubicBezTo>
                    <a:pt x="154" y="170"/>
                    <a:pt x="154" y="169"/>
                    <a:pt x="154" y="168"/>
                  </a:cubicBezTo>
                  <a:cubicBezTo>
                    <a:pt x="154" y="130"/>
                    <a:pt x="160" y="99"/>
                    <a:pt x="114" y="93"/>
                  </a:cubicBezTo>
                  <a:cubicBezTo>
                    <a:pt x="110" y="92"/>
                    <a:pt x="105" y="92"/>
                    <a:pt x="99" y="92"/>
                  </a:cubicBezTo>
                  <a:cubicBezTo>
                    <a:pt x="93" y="92"/>
                    <a:pt x="87" y="93"/>
                    <a:pt x="82" y="94"/>
                  </a:cubicBezTo>
                  <a:cubicBezTo>
                    <a:pt x="40" y="100"/>
                    <a:pt x="46" y="131"/>
                    <a:pt x="46" y="168"/>
                  </a:cubicBezTo>
                  <a:cubicBezTo>
                    <a:pt x="46" y="169"/>
                    <a:pt x="46" y="170"/>
                    <a:pt x="46" y="172"/>
                  </a:cubicBezTo>
                  <a:cubicBezTo>
                    <a:pt x="46" y="172"/>
                    <a:pt x="46" y="172"/>
                    <a:pt x="46" y="172"/>
                  </a:cubicBezTo>
                  <a:cubicBezTo>
                    <a:pt x="46" y="172"/>
                    <a:pt x="46" y="172"/>
                    <a:pt x="46" y="172"/>
                  </a:cubicBezTo>
                  <a:cubicBezTo>
                    <a:pt x="46" y="190"/>
                    <a:pt x="52" y="208"/>
                    <a:pt x="62" y="221"/>
                  </a:cubicBezTo>
                  <a:cubicBezTo>
                    <a:pt x="72" y="235"/>
                    <a:pt x="86" y="244"/>
                    <a:pt x="100" y="244"/>
                  </a:cubicBezTo>
                  <a:close/>
                  <a:moveTo>
                    <a:pt x="68" y="217"/>
                  </a:moveTo>
                  <a:cubicBezTo>
                    <a:pt x="59" y="204"/>
                    <a:pt x="53" y="188"/>
                    <a:pt x="53" y="173"/>
                  </a:cubicBezTo>
                  <a:cubicBezTo>
                    <a:pt x="56" y="160"/>
                    <a:pt x="56" y="160"/>
                    <a:pt x="56" y="160"/>
                  </a:cubicBezTo>
                  <a:cubicBezTo>
                    <a:pt x="57" y="156"/>
                    <a:pt x="57" y="152"/>
                    <a:pt x="58" y="148"/>
                  </a:cubicBezTo>
                  <a:cubicBezTo>
                    <a:pt x="58" y="142"/>
                    <a:pt x="58" y="138"/>
                    <a:pt x="61" y="134"/>
                  </a:cubicBezTo>
                  <a:cubicBezTo>
                    <a:pt x="63" y="127"/>
                    <a:pt x="138" y="127"/>
                    <a:pt x="139" y="134"/>
                  </a:cubicBezTo>
                  <a:cubicBezTo>
                    <a:pt x="141" y="138"/>
                    <a:pt x="142" y="142"/>
                    <a:pt x="142" y="148"/>
                  </a:cubicBezTo>
                  <a:cubicBezTo>
                    <a:pt x="142" y="152"/>
                    <a:pt x="142" y="156"/>
                    <a:pt x="143" y="160"/>
                  </a:cubicBezTo>
                  <a:cubicBezTo>
                    <a:pt x="146" y="173"/>
                    <a:pt x="146" y="173"/>
                    <a:pt x="146" y="173"/>
                  </a:cubicBezTo>
                  <a:cubicBezTo>
                    <a:pt x="146" y="188"/>
                    <a:pt x="140" y="204"/>
                    <a:pt x="131" y="217"/>
                  </a:cubicBezTo>
                  <a:cubicBezTo>
                    <a:pt x="122" y="229"/>
                    <a:pt x="111" y="237"/>
                    <a:pt x="100" y="237"/>
                  </a:cubicBezTo>
                  <a:cubicBezTo>
                    <a:pt x="89" y="237"/>
                    <a:pt x="77" y="229"/>
                    <a:pt x="68" y="217"/>
                  </a:cubicBezTo>
                  <a:close/>
                  <a:moveTo>
                    <a:pt x="262" y="291"/>
                  </a:moveTo>
                  <a:cubicBezTo>
                    <a:pt x="253" y="308"/>
                    <a:pt x="253" y="308"/>
                    <a:pt x="253" y="308"/>
                  </a:cubicBezTo>
                  <a:cubicBezTo>
                    <a:pt x="252" y="310"/>
                    <a:pt x="251" y="311"/>
                    <a:pt x="252" y="313"/>
                  </a:cubicBezTo>
                  <a:cubicBezTo>
                    <a:pt x="260" y="412"/>
                    <a:pt x="260" y="412"/>
                    <a:pt x="260" y="412"/>
                  </a:cubicBezTo>
                  <a:cubicBezTo>
                    <a:pt x="285" y="360"/>
                    <a:pt x="299" y="326"/>
                    <a:pt x="314" y="264"/>
                  </a:cubicBezTo>
                  <a:cubicBezTo>
                    <a:pt x="364" y="275"/>
                    <a:pt x="402" y="298"/>
                    <a:pt x="402" y="334"/>
                  </a:cubicBezTo>
                  <a:cubicBezTo>
                    <a:pt x="402" y="437"/>
                    <a:pt x="402" y="437"/>
                    <a:pt x="402" y="437"/>
                  </a:cubicBezTo>
                  <a:cubicBezTo>
                    <a:pt x="402" y="454"/>
                    <a:pt x="388" y="467"/>
                    <a:pt x="371" y="467"/>
                  </a:cubicBezTo>
                  <a:cubicBezTo>
                    <a:pt x="287" y="467"/>
                    <a:pt x="203" y="467"/>
                    <a:pt x="119" y="467"/>
                  </a:cubicBezTo>
                  <a:cubicBezTo>
                    <a:pt x="102" y="467"/>
                    <a:pt x="88" y="454"/>
                    <a:pt x="88" y="437"/>
                  </a:cubicBezTo>
                  <a:cubicBezTo>
                    <a:pt x="88" y="402"/>
                    <a:pt x="88" y="368"/>
                    <a:pt x="88" y="334"/>
                  </a:cubicBezTo>
                  <a:cubicBezTo>
                    <a:pt x="88" y="298"/>
                    <a:pt x="126" y="275"/>
                    <a:pt x="176" y="264"/>
                  </a:cubicBezTo>
                  <a:cubicBezTo>
                    <a:pt x="191" y="327"/>
                    <a:pt x="206" y="360"/>
                    <a:pt x="231" y="413"/>
                  </a:cubicBezTo>
                  <a:cubicBezTo>
                    <a:pt x="239" y="313"/>
                    <a:pt x="239" y="313"/>
                    <a:pt x="239" y="313"/>
                  </a:cubicBezTo>
                  <a:cubicBezTo>
                    <a:pt x="239" y="311"/>
                    <a:pt x="239" y="310"/>
                    <a:pt x="238" y="308"/>
                  </a:cubicBezTo>
                  <a:cubicBezTo>
                    <a:pt x="229" y="291"/>
                    <a:pt x="229" y="291"/>
                    <a:pt x="229" y="291"/>
                  </a:cubicBezTo>
                  <a:cubicBezTo>
                    <a:pt x="228" y="290"/>
                    <a:pt x="228" y="289"/>
                    <a:pt x="229" y="288"/>
                  </a:cubicBezTo>
                  <a:cubicBezTo>
                    <a:pt x="229" y="287"/>
                    <a:pt x="230" y="286"/>
                    <a:pt x="231" y="286"/>
                  </a:cubicBezTo>
                  <a:cubicBezTo>
                    <a:pt x="241" y="286"/>
                    <a:pt x="250" y="286"/>
                    <a:pt x="259" y="286"/>
                  </a:cubicBezTo>
                  <a:cubicBezTo>
                    <a:pt x="261" y="286"/>
                    <a:pt x="262" y="287"/>
                    <a:pt x="262" y="288"/>
                  </a:cubicBezTo>
                  <a:cubicBezTo>
                    <a:pt x="263" y="289"/>
                    <a:pt x="263" y="290"/>
                    <a:pt x="262" y="291"/>
                  </a:cubicBezTo>
                  <a:close/>
                  <a:moveTo>
                    <a:pt x="490" y="371"/>
                  </a:moveTo>
                  <a:cubicBezTo>
                    <a:pt x="490" y="305"/>
                    <a:pt x="490" y="305"/>
                    <a:pt x="490" y="305"/>
                  </a:cubicBezTo>
                  <a:cubicBezTo>
                    <a:pt x="490" y="263"/>
                    <a:pt x="410" y="248"/>
                    <a:pt x="351" y="260"/>
                  </a:cubicBezTo>
                  <a:cubicBezTo>
                    <a:pt x="376" y="269"/>
                    <a:pt x="402" y="286"/>
                    <a:pt x="412" y="312"/>
                  </a:cubicBezTo>
                  <a:cubicBezTo>
                    <a:pt x="415" y="319"/>
                    <a:pt x="416" y="326"/>
                    <a:pt x="416" y="334"/>
                  </a:cubicBezTo>
                  <a:cubicBezTo>
                    <a:pt x="416" y="388"/>
                    <a:pt x="416" y="388"/>
                    <a:pt x="416" y="388"/>
                  </a:cubicBezTo>
                  <a:cubicBezTo>
                    <a:pt x="435" y="388"/>
                    <a:pt x="454" y="388"/>
                    <a:pt x="474" y="388"/>
                  </a:cubicBezTo>
                  <a:cubicBezTo>
                    <a:pt x="483" y="388"/>
                    <a:pt x="490" y="380"/>
                    <a:pt x="490" y="371"/>
                  </a:cubicBezTo>
                  <a:close/>
                  <a:moveTo>
                    <a:pt x="0" y="371"/>
                  </a:moveTo>
                  <a:cubicBezTo>
                    <a:pt x="0" y="380"/>
                    <a:pt x="7" y="388"/>
                    <a:pt x="16" y="388"/>
                  </a:cubicBezTo>
                  <a:cubicBezTo>
                    <a:pt x="36" y="388"/>
                    <a:pt x="55" y="388"/>
                    <a:pt x="74" y="388"/>
                  </a:cubicBezTo>
                  <a:cubicBezTo>
                    <a:pt x="74" y="334"/>
                    <a:pt x="74" y="334"/>
                    <a:pt x="74" y="334"/>
                  </a:cubicBezTo>
                  <a:cubicBezTo>
                    <a:pt x="74" y="326"/>
                    <a:pt x="75" y="319"/>
                    <a:pt x="78" y="312"/>
                  </a:cubicBezTo>
                  <a:cubicBezTo>
                    <a:pt x="88" y="286"/>
                    <a:pt x="114" y="269"/>
                    <a:pt x="139" y="260"/>
                  </a:cubicBezTo>
                  <a:cubicBezTo>
                    <a:pt x="80" y="248"/>
                    <a:pt x="0" y="263"/>
                    <a:pt x="0" y="305"/>
                  </a:cubicBezTo>
                  <a:cubicBezTo>
                    <a:pt x="0" y="327"/>
                    <a:pt x="0" y="349"/>
                    <a:pt x="0" y="371"/>
                  </a:cubicBezTo>
                  <a:close/>
                  <a:moveTo>
                    <a:pt x="197" y="192"/>
                  </a:moveTo>
                  <a:cubicBezTo>
                    <a:pt x="211" y="210"/>
                    <a:pt x="228" y="223"/>
                    <a:pt x="245" y="223"/>
                  </a:cubicBezTo>
                  <a:cubicBezTo>
                    <a:pt x="262" y="223"/>
                    <a:pt x="280" y="210"/>
                    <a:pt x="293" y="192"/>
                  </a:cubicBezTo>
                  <a:cubicBezTo>
                    <a:pt x="307" y="173"/>
                    <a:pt x="317" y="148"/>
                    <a:pt x="317" y="124"/>
                  </a:cubicBezTo>
                  <a:cubicBezTo>
                    <a:pt x="312" y="105"/>
                    <a:pt x="312" y="105"/>
                    <a:pt x="312" y="105"/>
                  </a:cubicBezTo>
                  <a:cubicBezTo>
                    <a:pt x="310" y="98"/>
                    <a:pt x="310" y="91"/>
                    <a:pt x="310" y="85"/>
                  </a:cubicBezTo>
                  <a:cubicBezTo>
                    <a:pt x="310" y="77"/>
                    <a:pt x="310" y="70"/>
                    <a:pt x="305" y="64"/>
                  </a:cubicBezTo>
                  <a:cubicBezTo>
                    <a:pt x="298" y="54"/>
                    <a:pt x="287" y="57"/>
                    <a:pt x="274" y="61"/>
                  </a:cubicBezTo>
                  <a:cubicBezTo>
                    <a:pt x="265" y="64"/>
                    <a:pt x="256" y="66"/>
                    <a:pt x="245" y="66"/>
                  </a:cubicBezTo>
                  <a:cubicBezTo>
                    <a:pt x="235" y="66"/>
                    <a:pt x="225" y="64"/>
                    <a:pt x="216" y="61"/>
                  </a:cubicBezTo>
                  <a:cubicBezTo>
                    <a:pt x="216" y="61"/>
                    <a:pt x="216" y="61"/>
                    <a:pt x="216" y="61"/>
                  </a:cubicBezTo>
                  <a:cubicBezTo>
                    <a:pt x="203" y="57"/>
                    <a:pt x="192" y="54"/>
                    <a:pt x="185" y="64"/>
                  </a:cubicBezTo>
                  <a:cubicBezTo>
                    <a:pt x="181" y="70"/>
                    <a:pt x="180" y="77"/>
                    <a:pt x="180" y="85"/>
                  </a:cubicBezTo>
                  <a:cubicBezTo>
                    <a:pt x="180" y="91"/>
                    <a:pt x="180" y="98"/>
                    <a:pt x="178" y="105"/>
                  </a:cubicBezTo>
                  <a:cubicBezTo>
                    <a:pt x="174" y="124"/>
                    <a:pt x="174" y="124"/>
                    <a:pt x="174" y="124"/>
                  </a:cubicBezTo>
                  <a:cubicBezTo>
                    <a:pt x="174" y="148"/>
                    <a:pt x="183" y="173"/>
                    <a:pt x="197" y="192"/>
                  </a:cubicBezTo>
                  <a:close/>
                </a:path>
              </a:pathLst>
            </a:custGeom>
            <a:solidFill>
              <a:srgbClr val="3660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字魂105号-简雅黑" panose="00000500000000000000" pitchFamily="2" charset="-122"/>
              </a:endParaRPr>
            </a:p>
          </p:txBody>
        </p:sp>
        <p:sp>
          <p:nvSpPr>
            <p:cNvPr id="24" name="Freeform 29"/>
            <p:cNvSpPr>
              <a:spLocks noEditPoints="1"/>
            </p:cNvSpPr>
            <p:nvPr/>
          </p:nvSpPr>
          <p:spPr bwMode="auto">
            <a:xfrm>
              <a:off x="4193165" y="2651859"/>
              <a:ext cx="506744" cy="598693"/>
            </a:xfrm>
            <a:custGeom>
              <a:avLst/>
              <a:gdLst>
                <a:gd name="T0" fmla="*/ 344 w 420"/>
                <a:gd name="T1" fmla="*/ 0 h 496"/>
                <a:gd name="T2" fmla="*/ 332 w 420"/>
                <a:gd name="T3" fmla="*/ 79 h 496"/>
                <a:gd name="T4" fmla="*/ 347 w 420"/>
                <a:gd name="T5" fmla="*/ 92 h 496"/>
                <a:gd name="T6" fmla="*/ 360 w 420"/>
                <a:gd name="T7" fmla="*/ 13 h 496"/>
                <a:gd name="T8" fmla="*/ 193 w 420"/>
                <a:gd name="T9" fmla="*/ 362 h 496"/>
                <a:gd name="T10" fmla="*/ 145 w 420"/>
                <a:gd name="T11" fmla="*/ 410 h 496"/>
                <a:gd name="T12" fmla="*/ 193 w 420"/>
                <a:gd name="T13" fmla="*/ 362 h 496"/>
                <a:gd name="T14" fmla="*/ 229 w 420"/>
                <a:gd name="T15" fmla="*/ 362 h 496"/>
                <a:gd name="T16" fmla="*/ 276 w 420"/>
                <a:gd name="T17" fmla="*/ 410 h 496"/>
                <a:gd name="T18" fmla="*/ 110 w 420"/>
                <a:gd name="T19" fmla="*/ 362 h 496"/>
                <a:gd name="T20" fmla="*/ 62 w 420"/>
                <a:gd name="T21" fmla="*/ 410 h 496"/>
                <a:gd name="T22" fmla="*/ 110 w 420"/>
                <a:gd name="T23" fmla="*/ 362 h 496"/>
                <a:gd name="T24" fmla="*/ 312 w 420"/>
                <a:gd name="T25" fmla="*/ 291 h 496"/>
                <a:gd name="T26" fmla="*/ 360 w 420"/>
                <a:gd name="T27" fmla="*/ 338 h 496"/>
                <a:gd name="T28" fmla="*/ 193 w 420"/>
                <a:gd name="T29" fmla="*/ 291 h 496"/>
                <a:gd name="T30" fmla="*/ 145 w 420"/>
                <a:gd name="T31" fmla="*/ 338 h 496"/>
                <a:gd name="T32" fmla="*/ 193 w 420"/>
                <a:gd name="T33" fmla="*/ 291 h 496"/>
                <a:gd name="T34" fmla="*/ 229 w 420"/>
                <a:gd name="T35" fmla="*/ 291 h 496"/>
                <a:gd name="T36" fmla="*/ 276 w 420"/>
                <a:gd name="T37" fmla="*/ 338 h 496"/>
                <a:gd name="T38" fmla="*/ 110 w 420"/>
                <a:gd name="T39" fmla="*/ 291 h 496"/>
                <a:gd name="T40" fmla="*/ 62 w 420"/>
                <a:gd name="T41" fmla="*/ 338 h 496"/>
                <a:gd name="T42" fmla="*/ 110 w 420"/>
                <a:gd name="T43" fmla="*/ 291 h 496"/>
                <a:gd name="T44" fmla="*/ 312 w 420"/>
                <a:gd name="T45" fmla="*/ 219 h 496"/>
                <a:gd name="T46" fmla="*/ 360 w 420"/>
                <a:gd name="T47" fmla="*/ 267 h 496"/>
                <a:gd name="T48" fmla="*/ 193 w 420"/>
                <a:gd name="T49" fmla="*/ 219 h 496"/>
                <a:gd name="T50" fmla="*/ 145 w 420"/>
                <a:gd name="T51" fmla="*/ 267 h 496"/>
                <a:gd name="T52" fmla="*/ 193 w 420"/>
                <a:gd name="T53" fmla="*/ 219 h 496"/>
                <a:gd name="T54" fmla="*/ 229 w 420"/>
                <a:gd name="T55" fmla="*/ 219 h 496"/>
                <a:gd name="T56" fmla="*/ 276 w 420"/>
                <a:gd name="T57" fmla="*/ 267 h 496"/>
                <a:gd name="T58" fmla="*/ 77 w 420"/>
                <a:gd name="T59" fmla="*/ 0 h 496"/>
                <a:gd name="T60" fmla="*/ 62 w 420"/>
                <a:gd name="T61" fmla="*/ 13 h 496"/>
                <a:gd name="T62" fmla="*/ 75 w 420"/>
                <a:gd name="T63" fmla="*/ 92 h 496"/>
                <a:gd name="T64" fmla="*/ 90 w 420"/>
                <a:gd name="T65" fmla="*/ 79 h 496"/>
                <a:gd name="T66" fmla="*/ 77 w 420"/>
                <a:gd name="T67" fmla="*/ 0 h 496"/>
                <a:gd name="T68" fmla="*/ 392 w 420"/>
                <a:gd name="T69" fmla="*/ 441 h 496"/>
                <a:gd name="T70" fmla="*/ 34 w 420"/>
                <a:gd name="T71" fmla="*/ 446 h 496"/>
                <a:gd name="T72" fmla="*/ 28 w 420"/>
                <a:gd name="T73" fmla="*/ 185 h 496"/>
                <a:gd name="T74" fmla="*/ 386 w 420"/>
                <a:gd name="T75" fmla="*/ 180 h 496"/>
                <a:gd name="T76" fmla="*/ 392 w 420"/>
                <a:gd name="T77" fmla="*/ 460 h 496"/>
                <a:gd name="T78" fmla="*/ 28 w 420"/>
                <a:gd name="T79" fmla="*/ 463 h 496"/>
                <a:gd name="T80" fmla="*/ 392 w 420"/>
                <a:gd name="T81" fmla="*/ 460 h 496"/>
                <a:gd name="T82" fmla="*/ 392 w 420"/>
                <a:gd name="T83" fmla="*/ 481 h 496"/>
                <a:gd name="T84" fmla="*/ 28 w 420"/>
                <a:gd name="T85" fmla="*/ 478 h 496"/>
                <a:gd name="T86" fmla="*/ 386 w 420"/>
                <a:gd name="T87" fmla="*/ 41 h 496"/>
                <a:gd name="T88" fmla="*/ 420 w 420"/>
                <a:gd name="T89" fmla="*/ 463 h 496"/>
                <a:gd name="T90" fmla="*/ 34 w 420"/>
                <a:gd name="T91" fmla="*/ 496 h 496"/>
                <a:gd name="T92" fmla="*/ 0 w 420"/>
                <a:gd name="T93" fmla="*/ 75 h 496"/>
                <a:gd name="T94" fmla="*/ 51 w 420"/>
                <a:gd name="T95" fmla="*/ 41 h 496"/>
                <a:gd name="T96" fmla="*/ 69 w 420"/>
                <a:gd name="T97" fmla="*/ 106 h 496"/>
                <a:gd name="T98" fmla="*/ 101 w 420"/>
                <a:gd name="T99" fmla="*/ 88 h 496"/>
                <a:gd name="T100" fmla="*/ 321 w 420"/>
                <a:gd name="T101" fmla="*/ 41 h 496"/>
                <a:gd name="T102" fmla="*/ 339 w 420"/>
                <a:gd name="T103" fmla="*/ 106 h 496"/>
                <a:gd name="T104" fmla="*/ 370 w 420"/>
                <a:gd name="T105" fmla="*/ 88 h 496"/>
                <a:gd name="T106" fmla="*/ 386 w 420"/>
                <a:gd name="T107" fmla="*/ 41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0" h="496">
                  <a:moveTo>
                    <a:pt x="347" y="0"/>
                  </a:moveTo>
                  <a:cubicBezTo>
                    <a:pt x="346" y="0"/>
                    <a:pt x="345" y="0"/>
                    <a:pt x="344" y="0"/>
                  </a:cubicBezTo>
                  <a:cubicBezTo>
                    <a:pt x="337" y="0"/>
                    <a:pt x="332" y="6"/>
                    <a:pt x="332" y="13"/>
                  </a:cubicBezTo>
                  <a:cubicBezTo>
                    <a:pt x="332" y="79"/>
                    <a:pt x="332" y="79"/>
                    <a:pt x="332" y="79"/>
                  </a:cubicBezTo>
                  <a:cubicBezTo>
                    <a:pt x="332" y="87"/>
                    <a:pt x="337" y="92"/>
                    <a:pt x="344" y="92"/>
                  </a:cubicBezTo>
                  <a:cubicBezTo>
                    <a:pt x="345" y="92"/>
                    <a:pt x="346" y="92"/>
                    <a:pt x="347" y="92"/>
                  </a:cubicBezTo>
                  <a:cubicBezTo>
                    <a:pt x="354" y="92"/>
                    <a:pt x="360" y="87"/>
                    <a:pt x="360" y="79"/>
                  </a:cubicBezTo>
                  <a:cubicBezTo>
                    <a:pt x="360" y="13"/>
                    <a:pt x="360" y="13"/>
                    <a:pt x="360" y="13"/>
                  </a:cubicBezTo>
                  <a:cubicBezTo>
                    <a:pt x="360" y="6"/>
                    <a:pt x="354" y="0"/>
                    <a:pt x="347" y="0"/>
                  </a:cubicBezTo>
                  <a:close/>
                  <a:moveTo>
                    <a:pt x="193" y="362"/>
                  </a:moveTo>
                  <a:cubicBezTo>
                    <a:pt x="177" y="362"/>
                    <a:pt x="161" y="362"/>
                    <a:pt x="145" y="362"/>
                  </a:cubicBezTo>
                  <a:cubicBezTo>
                    <a:pt x="145" y="378"/>
                    <a:pt x="145" y="394"/>
                    <a:pt x="145" y="410"/>
                  </a:cubicBezTo>
                  <a:cubicBezTo>
                    <a:pt x="161" y="410"/>
                    <a:pt x="177" y="410"/>
                    <a:pt x="193" y="410"/>
                  </a:cubicBezTo>
                  <a:cubicBezTo>
                    <a:pt x="193" y="394"/>
                    <a:pt x="193" y="378"/>
                    <a:pt x="193" y="362"/>
                  </a:cubicBezTo>
                  <a:close/>
                  <a:moveTo>
                    <a:pt x="276" y="362"/>
                  </a:moveTo>
                  <a:cubicBezTo>
                    <a:pt x="260" y="362"/>
                    <a:pt x="245" y="362"/>
                    <a:pt x="229" y="362"/>
                  </a:cubicBezTo>
                  <a:cubicBezTo>
                    <a:pt x="229" y="378"/>
                    <a:pt x="229" y="394"/>
                    <a:pt x="229" y="410"/>
                  </a:cubicBezTo>
                  <a:cubicBezTo>
                    <a:pt x="245" y="410"/>
                    <a:pt x="260" y="410"/>
                    <a:pt x="276" y="410"/>
                  </a:cubicBezTo>
                  <a:cubicBezTo>
                    <a:pt x="276" y="394"/>
                    <a:pt x="276" y="378"/>
                    <a:pt x="276" y="362"/>
                  </a:cubicBezTo>
                  <a:close/>
                  <a:moveTo>
                    <a:pt x="110" y="362"/>
                  </a:moveTo>
                  <a:cubicBezTo>
                    <a:pt x="62" y="362"/>
                    <a:pt x="62" y="362"/>
                    <a:pt x="62" y="362"/>
                  </a:cubicBezTo>
                  <a:cubicBezTo>
                    <a:pt x="62" y="410"/>
                    <a:pt x="62" y="410"/>
                    <a:pt x="62" y="410"/>
                  </a:cubicBezTo>
                  <a:cubicBezTo>
                    <a:pt x="110" y="410"/>
                    <a:pt x="110" y="410"/>
                    <a:pt x="110" y="410"/>
                  </a:cubicBezTo>
                  <a:cubicBezTo>
                    <a:pt x="110" y="362"/>
                    <a:pt x="110" y="362"/>
                    <a:pt x="110" y="362"/>
                  </a:cubicBezTo>
                  <a:close/>
                  <a:moveTo>
                    <a:pt x="360" y="291"/>
                  </a:moveTo>
                  <a:cubicBezTo>
                    <a:pt x="312" y="291"/>
                    <a:pt x="312" y="291"/>
                    <a:pt x="312" y="291"/>
                  </a:cubicBezTo>
                  <a:cubicBezTo>
                    <a:pt x="312" y="338"/>
                    <a:pt x="312" y="338"/>
                    <a:pt x="312" y="338"/>
                  </a:cubicBezTo>
                  <a:cubicBezTo>
                    <a:pt x="360" y="338"/>
                    <a:pt x="360" y="338"/>
                    <a:pt x="360" y="338"/>
                  </a:cubicBezTo>
                  <a:cubicBezTo>
                    <a:pt x="360" y="291"/>
                    <a:pt x="360" y="291"/>
                    <a:pt x="360" y="291"/>
                  </a:cubicBezTo>
                  <a:close/>
                  <a:moveTo>
                    <a:pt x="193" y="291"/>
                  </a:moveTo>
                  <a:cubicBezTo>
                    <a:pt x="177" y="291"/>
                    <a:pt x="161" y="291"/>
                    <a:pt x="145" y="291"/>
                  </a:cubicBezTo>
                  <a:cubicBezTo>
                    <a:pt x="145" y="306"/>
                    <a:pt x="145" y="322"/>
                    <a:pt x="145" y="338"/>
                  </a:cubicBezTo>
                  <a:cubicBezTo>
                    <a:pt x="161" y="338"/>
                    <a:pt x="177" y="338"/>
                    <a:pt x="193" y="338"/>
                  </a:cubicBezTo>
                  <a:cubicBezTo>
                    <a:pt x="193" y="322"/>
                    <a:pt x="193" y="306"/>
                    <a:pt x="193" y="291"/>
                  </a:cubicBezTo>
                  <a:close/>
                  <a:moveTo>
                    <a:pt x="276" y="291"/>
                  </a:moveTo>
                  <a:cubicBezTo>
                    <a:pt x="260" y="291"/>
                    <a:pt x="245" y="291"/>
                    <a:pt x="229" y="291"/>
                  </a:cubicBezTo>
                  <a:cubicBezTo>
                    <a:pt x="229" y="306"/>
                    <a:pt x="229" y="322"/>
                    <a:pt x="229" y="338"/>
                  </a:cubicBezTo>
                  <a:cubicBezTo>
                    <a:pt x="245" y="338"/>
                    <a:pt x="260" y="338"/>
                    <a:pt x="276" y="338"/>
                  </a:cubicBezTo>
                  <a:cubicBezTo>
                    <a:pt x="276" y="322"/>
                    <a:pt x="276" y="306"/>
                    <a:pt x="276" y="291"/>
                  </a:cubicBezTo>
                  <a:close/>
                  <a:moveTo>
                    <a:pt x="110" y="291"/>
                  </a:moveTo>
                  <a:cubicBezTo>
                    <a:pt x="62" y="291"/>
                    <a:pt x="62" y="291"/>
                    <a:pt x="62" y="291"/>
                  </a:cubicBezTo>
                  <a:cubicBezTo>
                    <a:pt x="62" y="338"/>
                    <a:pt x="62" y="338"/>
                    <a:pt x="62" y="338"/>
                  </a:cubicBezTo>
                  <a:cubicBezTo>
                    <a:pt x="110" y="338"/>
                    <a:pt x="110" y="338"/>
                    <a:pt x="110" y="338"/>
                  </a:cubicBezTo>
                  <a:cubicBezTo>
                    <a:pt x="110" y="291"/>
                    <a:pt x="110" y="291"/>
                    <a:pt x="110" y="291"/>
                  </a:cubicBezTo>
                  <a:close/>
                  <a:moveTo>
                    <a:pt x="360" y="219"/>
                  </a:moveTo>
                  <a:cubicBezTo>
                    <a:pt x="312" y="219"/>
                    <a:pt x="312" y="219"/>
                    <a:pt x="312" y="219"/>
                  </a:cubicBezTo>
                  <a:cubicBezTo>
                    <a:pt x="312" y="267"/>
                    <a:pt x="312" y="267"/>
                    <a:pt x="312" y="267"/>
                  </a:cubicBezTo>
                  <a:cubicBezTo>
                    <a:pt x="360" y="267"/>
                    <a:pt x="360" y="267"/>
                    <a:pt x="360" y="267"/>
                  </a:cubicBezTo>
                  <a:cubicBezTo>
                    <a:pt x="360" y="219"/>
                    <a:pt x="360" y="219"/>
                    <a:pt x="360" y="219"/>
                  </a:cubicBezTo>
                  <a:close/>
                  <a:moveTo>
                    <a:pt x="193" y="219"/>
                  </a:moveTo>
                  <a:cubicBezTo>
                    <a:pt x="177" y="219"/>
                    <a:pt x="161" y="219"/>
                    <a:pt x="145" y="219"/>
                  </a:cubicBezTo>
                  <a:cubicBezTo>
                    <a:pt x="145" y="235"/>
                    <a:pt x="145" y="251"/>
                    <a:pt x="145" y="267"/>
                  </a:cubicBezTo>
                  <a:cubicBezTo>
                    <a:pt x="161" y="267"/>
                    <a:pt x="177" y="267"/>
                    <a:pt x="193" y="267"/>
                  </a:cubicBezTo>
                  <a:cubicBezTo>
                    <a:pt x="193" y="251"/>
                    <a:pt x="193" y="235"/>
                    <a:pt x="193" y="219"/>
                  </a:cubicBezTo>
                  <a:close/>
                  <a:moveTo>
                    <a:pt x="276" y="219"/>
                  </a:moveTo>
                  <a:cubicBezTo>
                    <a:pt x="260" y="219"/>
                    <a:pt x="245" y="219"/>
                    <a:pt x="229" y="219"/>
                  </a:cubicBezTo>
                  <a:cubicBezTo>
                    <a:pt x="229" y="235"/>
                    <a:pt x="229" y="251"/>
                    <a:pt x="229" y="267"/>
                  </a:cubicBezTo>
                  <a:cubicBezTo>
                    <a:pt x="245" y="267"/>
                    <a:pt x="260" y="267"/>
                    <a:pt x="276" y="267"/>
                  </a:cubicBezTo>
                  <a:cubicBezTo>
                    <a:pt x="276" y="251"/>
                    <a:pt x="276" y="235"/>
                    <a:pt x="276" y="219"/>
                  </a:cubicBezTo>
                  <a:close/>
                  <a:moveTo>
                    <a:pt x="77" y="0"/>
                  </a:moveTo>
                  <a:cubicBezTo>
                    <a:pt x="76" y="0"/>
                    <a:pt x="76" y="0"/>
                    <a:pt x="75" y="0"/>
                  </a:cubicBezTo>
                  <a:cubicBezTo>
                    <a:pt x="68" y="0"/>
                    <a:pt x="62" y="6"/>
                    <a:pt x="62" y="13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2" y="87"/>
                    <a:pt x="68" y="92"/>
                    <a:pt x="75" y="92"/>
                  </a:cubicBezTo>
                  <a:cubicBezTo>
                    <a:pt x="76" y="92"/>
                    <a:pt x="76" y="92"/>
                    <a:pt x="77" y="92"/>
                  </a:cubicBezTo>
                  <a:cubicBezTo>
                    <a:pt x="84" y="92"/>
                    <a:pt x="90" y="87"/>
                    <a:pt x="90" y="79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0" y="6"/>
                    <a:pt x="84" y="0"/>
                    <a:pt x="77" y="0"/>
                  </a:cubicBezTo>
                  <a:close/>
                  <a:moveTo>
                    <a:pt x="392" y="185"/>
                  </a:moveTo>
                  <a:cubicBezTo>
                    <a:pt x="392" y="441"/>
                    <a:pt x="392" y="441"/>
                    <a:pt x="392" y="441"/>
                  </a:cubicBezTo>
                  <a:cubicBezTo>
                    <a:pt x="392" y="443"/>
                    <a:pt x="389" y="446"/>
                    <a:pt x="386" y="446"/>
                  </a:cubicBezTo>
                  <a:cubicBezTo>
                    <a:pt x="34" y="446"/>
                    <a:pt x="34" y="446"/>
                    <a:pt x="34" y="446"/>
                  </a:cubicBezTo>
                  <a:cubicBezTo>
                    <a:pt x="31" y="446"/>
                    <a:pt x="28" y="443"/>
                    <a:pt x="28" y="441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28" y="182"/>
                    <a:pt x="31" y="180"/>
                    <a:pt x="34" y="180"/>
                  </a:cubicBezTo>
                  <a:cubicBezTo>
                    <a:pt x="386" y="180"/>
                    <a:pt x="386" y="180"/>
                    <a:pt x="386" y="180"/>
                  </a:cubicBezTo>
                  <a:cubicBezTo>
                    <a:pt x="389" y="180"/>
                    <a:pt x="392" y="182"/>
                    <a:pt x="392" y="185"/>
                  </a:cubicBezTo>
                  <a:close/>
                  <a:moveTo>
                    <a:pt x="392" y="460"/>
                  </a:moveTo>
                  <a:cubicBezTo>
                    <a:pt x="392" y="463"/>
                    <a:pt x="392" y="463"/>
                    <a:pt x="392" y="463"/>
                  </a:cubicBezTo>
                  <a:cubicBezTo>
                    <a:pt x="28" y="463"/>
                    <a:pt x="28" y="463"/>
                    <a:pt x="28" y="463"/>
                  </a:cubicBezTo>
                  <a:cubicBezTo>
                    <a:pt x="28" y="460"/>
                    <a:pt x="28" y="460"/>
                    <a:pt x="28" y="460"/>
                  </a:cubicBezTo>
                  <a:cubicBezTo>
                    <a:pt x="392" y="460"/>
                    <a:pt x="392" y="460"/>
                    <a:pt x="392" y="460"/>
                  </a:cubicBezTo>
                  <a:close/>
                  <a:moveTo>
                    <a:pt x="392" y="478"/>
                  </a:moveTo>
                  <a:cubicBezTo>
                    <a:pt x="392" y="481"/>
                    <a:pt x="392" y="481"/>
                    <a:pt x="392" y="481"/>
                  </a:cubicBezTo>
                  <a:cubicBezTo>
                    <a:pt x="28" y="481"/>
                    <a:pt x="28" y="481"/>
                    <a:pt x="28" y="481"/>
                  </a:cubicBezTo>
                  <a:cubicBezTo>
                    <a:pt x="28" y="478"/>
                    <a:pt x="28" y="478"/>
                    <a:pt x="28" y="478"/>
                  </a:cubicBezTo>
                  <a:cubicBezTo>
                    <a:pt x="392" y="478"/>
                    <a:pt x="392" y="478"/>
                    <a:pt x="392" y="478"/>
                  </a:cubicBezTo>
                  <a:close/>
                  <a:moveTo>
                    <a:pt x="386" y="41"/>
                  </a:moveTo>
                  <a:cubicBezTo>
                    <a:pt x="405" y="41"/>
                    <a:pt x="420" y="56"/>
                    <a:pt x="420" y="75"/>
                  </a:cubicBezTo>
                  <a:cubicBezTo>
                    <a:pt x="420" y="463"/>
                    <a:pt x="420" y="463"/>
                    <a:pt x="420" y="463"/>
                  </a:cubicBezTo>
                  <a:cubicBezTo>
                    <a:pt x="420" y="481"/>
                    <a:pt x="405" y="496"/>
                    <a:pt x="386" y="496"/>
                  </a:cubicBezTo>
                  <a:cubicBezTo>
                    <a:pt x="269" y="496"/>
                    <a:pt x="151" y="496"/>
                    <a:pt x="34" y="496"/>
                  </a:cubicBezTo>
                  <a:cubicBezTo>
                    <a:pt x="15" y="496"/>
                    <a:pt x="0" y="481"/>
                    <a:pt x="0" y="463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56"/>
                    <a:pt x="15" y="41"/>
                    <a:pt x="34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57"/>
                    <a:pt x="51" y="72"/>
                    <a:pt x="51" y="88"/>
                  </a:cubicBezTo>
                  <a:cubicBezTo>
                    <a:pt x="51" y="98"/>
                    <a:pt x="59" y="106"/>
                    <a:pt x="69" y="106"/>
                  </a:cubicBezTo>
                  <a:cubicBezTo>
                    <a:pt x="74" y="106"/>
                    <a:pt x="78" y="106"/>
                    <a:pt x="83" y="106"/>
                  </a:cubicBezTo>
                  <a:cubicBezTo>
                    <a:pt x="93" y="106"/>
                    <a:pt x="101" y="98"/>
                    <a:pt x="101" y="88"/>
                  </a:cubicBezTo>
                  <a:cubicBezTo>
                    <a:pt x="101" y="72"/>
                    <a:pt x="101" y="57"/>
                    <a:pt x="101" y="41"/>
                  </a:cubicBezTo>
                  <a:cubicBezTo>
                    <a:pt x="321" y="41"/>
                    <a:pt x="321" y="41"/>
                    <a:pt x="321" y="41"/>
                  </a:cubicBezTo>
                  <a:cubicBezTo>
                    <a:pt x="321" y="57"/>
                    <a:pt x="321" y="72"/>
                    <a:pt x="321" y="88"/>
                  </a:cubicBezTo>
                  <a:cubicBezTo>
                    <a:pt x="321" y="98"/>
                    <a:pt x="329" y="106"/>
                    <a:pt x="339" y="106"/>
                  </a:cubicBezTo>
                  <a:cubicBezTo>
                    <a:pt x="343" y="106"/>
                    <a:pt x="348" y="106"/>
                    <a:pt x="352" y="106"/>
                  </a:cubicBezTo>
                  <a:cubicBezTo>
                    <a:pt x="362" y="106"/>
                    <a:pt x="370" y="98"/>
                    <a:pt x="370" y="88"/>
                  </a:cubicBezTo>
                  <a:cubicBezTo>
                    <a:pt x="370" y="72"/>
                    <a:pt x="370" y="57"/>
                    <a:pt x="370" y="41"/>
                  </a:cubicBezTo>
                  <a:lnTo>
                    <a:pt x="386" y="4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字魂105号-简雅黑" panose="00000500000000000000" pitchFamily="2" charset="-122"/>
              </a:endParaRPr>
            </a:p>
          </p:txBody>
        </p:sp>
        <p:sp>
          <p:nvSpPr>
            <p:cNvPr id="25" name="Freeform 30"/>
            <p:cNvSpPr>
              <a:spLocks noEditPoints="1"/>
            </p:cNvSpPr>
            <p:nvPr/>
          </p:nvSpPr>
          <p:spPr bwMode="auto">
            <a:xfrm>
              <a:off x="7516809" y="2606482"/>
              <a:ext cx="551558" cy="689448"/>
            </a:xfrm>
            <a:custGeom>
              <a:avLst/>
              <a:gdLst>
                <a:gd name="T0" fmla="*/ 100 w 408"/>
                <a:gd name="T1" fmla="*/ 18 h 510"/>
                <a:gd name="T2" fmla="*/ 290 w 408"/>
                <a:gd name="T3" fmla="*/ 368 h 510"/>
                <a:gd name="T4" fmla="*/ 345 w 408"/>
                <a:gd name="T5" fmla="*/ 332 h 510"/>
                <a:gd name="T6" fmla="*/ 259 w 408"/>
                <a:gd name="T7" fmla="*/ 464 h 510"/>
                <a:gd name="T8" fmla="*/ 267 w 408"/>
                <a:gd name="T9" fmla="*/ 397 h 510"/>
                <a:gd name="T10" fmla="*/ 241 w 408"/>
                <a:gd name="T11" fmla="*/ 345 h 510"/>
                <a:gd name="T12" fmla="*/ 216 w 408"/>
                <a:gd name="T13" fmla="*/ 319 h 510"/>
                <a:gd name="T14" fmla="*/ 320 w 408"/>
                <a:gd name="T15" fmla="*/ 474 h 510"/>
                <a:gd name="T16" fmla="*/ 159 w 408"/>
                <a:gd name="T17" fmla="*/ 386 h 510"/>
                <a:gd name="T18" fmla="*/ 196 w 408"/>
                <a:gd name="T19" fmla="*/ 298 h 510"/>
                <a:gd name="T20" fmla="*/ 229 w 408"/>
                <a:gd name="T21" fmla="*/ 381 h 510"/>
                <a:gd name="T22" fmla="*/ 338 w 408"/>
                <a:gd name="T23" fmla="*/ 391 h 510"/>
                <a:gd name="T24" fmla="*/ 278 w 408"/>
                <a:gd name="T25" fmla="*/ 440 h 510"/>
                <a:gd name="T26" fmla="*/ 289 w 408"/>
                <a:gd name="T27" fmla="*/ 332 h 510"/>
                <a:gd name="T28" fmla="*/ 126 w 408"/>
                <a:gd name="T29" fmla="*/ 86 h 510"/>
                <a:gd name="T30" fmla="*/ 138 w 408"/>
                <a:gd name="T31" fmla="*/ 19 h 510"/>
                <a:gd name="T32" fmla="*/ 217 w 408"/>
                <a:gd name="T33" fmla="*/ 61 h 510"/>
                <a:gd name="T34" fmla="*/ 127 w 408"/>
                <a:gd name="T35" fmla="*/ 22 h 510"/>
                <a:gd name="T36" fmla="*/ 244 w 408"/>
                <a:gd name="T37" fmla="*/ 59 h 510"/>
                <a:gd name="T38" fmla="*/ 134 w 408"/>
                <a:gd name="T39" fmla="*/ 343 h 510"/>
                <a:gd name="T40" fmla="*/ 87 w 408"/>
                <a:gd name="T41" fmla="*/ 290 h 510"/>
                <a:gd name="T42" fmla="*/ 86 w 408"/>
                <a:gd name="T43" fmla="*/ 290 h 510"/>
                <a:gd name="T44" fmla="*/ 85 w 408"/>
                <a:gd name="T45" fmla="*/ 290 h 510"/>
                <a:gd name="T46" fmla="*/ 84 w 408"/>
                <a:gd name="T47" fmla="*/ 289 h 510"/>
                <a:gd name="T48" fmla="*/ 83 w 408"/>
                <a:gd name="T49" fmla="*/ 289 h 510"/>
                <a:gd name="T50" fmla="*/ 83 w 408"/>
                <a:gd name="T51" fmla="*/ 289 h 510"/>
                <a:gd name="T52" fmla="*/ 82 w 408"/>
                <a:gd name="T53" fmla="*/ 289 h 510"/>
                <a:gd name="T54" fmla="*/ 81 w 408"/>
                <a:gd name="T55" fmla="*/ 288 h 510"/>
                <a:gd name="T56" fmla="*/ 81 w 408"/>
                <a:gd name="T57" fmla="*/ 288 h 510"/>
                <a:gd name="T58" fmla="*/ 80 w 408"/>
                <a:gd name="T59" fmla="*/ 287 h 510"/>
                <a:gd name="T60" fmla="*/ 80 w 408"/>
                <a:gd name="T61" fmla="*/ 287 h 510"/>
                <a:gd name="T62" fmla="*/ 79 w 408"/>
                <a:gd name="T63" fmla="*/ 286 h 510"/>
                <a:gd name="T64" fmla="*/ 79 w 408"/>
                <a:gd name="T65" fmla="*/ 285 h 510"/>
                <a:gd name="T66" fmla="*/ 78 w 408"/>
                <a:gd name="T67" fmla="*/ 284 h 510"/>
                <a:gd name="T68" fmla="*/ 78 w 408"/>
                <a:gd name="T69" fmla="*/ 284 h 510"/>
                <a:gd name="T70" fmla="*/ 78 w 408"/>
                <a:gd name="T71" fmla="*/ 283 h 510"/>
                <a:gd name="T72" fmla="*/ 78 w 408"/>
                <a:gd name="T73" fmla="*/ 282 h 510"/>
                <a:gd name="T74" fmla="*/ 77 w 408"/>
                <a:gd name="T75" fmla="*/ 281 h 510"/>
                <a:gd name="T76" fmla="*/ 77 w 408"/>
                <a:gd name="T77" fmla="*/ 281 h 510"/>
                <a:gd name="T78" fmla="*/ 77 w 408"/>
                <a:gd name="T79" fmla="*/ 280 h 510"/>
                <a:gd name="T80" fmla="*/ 77 w 408"/>
                <a:gd name="T81" fmla="*/ 279 h 510"/>
                <a:gd name="T82" fmla="*/ 78 w 408"/>
                <a:gd name="T83" fmla="*/ 278 h 510"/>
                <a:gd name="T84" fmla="*/ 78 w 408"/>
                <a:gd name="T85" fmla="*/ 278 h 510"/>
                <a:gd name="T86" fmla="*/ 78 w 408"/>
                <a:gd name="T87" fmla="*/ 277 h 510"/>
                <a:gd name="T88" fmla="*/ 79 w 408"/>
                <a:gd name="T89" fmla="*/ 276 h 510"/>
                <a:gd name="T90" fmla="*/ 79 w 408"/>
                <a:gd name="T91" fmla="*/ 275 h 510"/>
                <a:gd name="T92" fmla="*/ 80 w 408"/>
                <a:gd name="T93" fmla="*/ 274 h 510"/>
                <a:gd name="T94" fmla="*/ 80 w 408"/>
                <a:gd name="T95" fmla="*/ 274 h 510"/>
                <a:gd name="T96" fmla="*/ 81 w 408"/>
                <a:gd name="T97" fmla="*/ 273 h 510"/>
                <a:gd name="T98" fmla="*/ 82 w 408"/>
                <a:gd name="T99" fmla="*/ 272 h 510"/>
                <a:gd name="T100" fmla="*/ 83 w 408"/>
                <a:gd name="T101" fmla="*/ 272 h 510"/>
                <a:gd name="T102" fmla="*/ 84 w 408"/>
                <a:gd name="T103" fmla="*/ 272 h 510"/>
                <a:gd name="T104" fmla="*/ 86 w 408"/>
                <a:gd name="T105" fmla="*/ 271 h 510"/>
                <a:gd name="T106" fmla="*/ 77 w 408"/>
                <a:gd name="T107" fmla="*/ 280 h 510"/>
                <a:gd name="T108" fmla="*/ 87 w 408"/>
                <a:gd name="T109" fmla="*/ 237 h 510"/>
                <a:gd name="T110" fmla="*/ 267 w 408"/>
                <a:gd name="T111" fmla="*/ 175 h 510"/>
                <a:gd name="T112" fmla="*/ 258 w 408"/>
                <a:gd name="T113" fmla="*/ 115 h 510"/>
                <a:gd name="T114" fmla="*/ 87 w 408"/>
                <a:gd name="T115" fmla="*/ 115 h 510"/>
                <a:gd name="T116" fmla="*/ 212 w 408"/>
                <a:gd name="T117" fmla="*/ 28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8" h="510">
                  <a:moveTo>
                    <a:pt x="23" y="460"/>
                  </a:moveTo>
                  <a:cubicBezTo>
                    <a:pt x="147" y="460"/>
                    <a:pt x="147" y="460"/>
                    <a:pt x="147" y="460"/>
                  </a:cubicBezTo>
                  <a:cubicBezTo>
                    <a:pt x="140" y="447"/>
                    <a:pt x="135" y="434"/>
                    <a:pt x="132" y="419"/>
                  </a:cubicBezTo>
                  <a:cubicBezTo>
                    <a:pt x="43" y="419"/>
                    <a:pt x="43" y="419"/>
                    <a:pt x="43" y="419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11" y="18"/>
                    <a:pt x="0" y="28"/>
                    <a:pt x="0" y="41"/>
                  </a:cubicBezTo>
                  <a:cubicBezTo>
                    <a:pt x="0" y="437"/>
                    <a:pt x="0" y="437"/>
                    <a:pt x="0" y="437"/>
                  </a:cubicBezTo>
                  <a:cubicBezTo>
                    <a:pt x="0" y="450"/>
                    <a:pt x="11" y="460"/>
                    <a:pt x="23" y="460"/>
                  </a:cubicBezTo>
                  <a:close/>
                  <a:moveTo>
                    <a:pt x="286" y="370"/>
                  </a:moveTo>
                  <a:cubicBezTo>
                    <a:pt x="286" y="370"/>
                    <a:pt x="287" y="369"/>
                    <a:pt x="287" y="369"/>
                  </a:cubicBezTo>
                  <a:cubicBezTo>
                    <a:pt x="288" y="368"/>
                    <a:pt x="289" y="368"/>
                    <a:pt x="290" y="368"/>
                  </a:cubicBezTo>
                  <a:cubicBezTo>
                    <a:pt x="291" y="369"/>
                    <a:pt x="291" y="369"/>
                    <a:pt x="291" y="370"/>
                  </a:cubicBezTo>
                  <a:cubicBezTo>
                    <a:pt x="292" y="370"/>
                    <a:pt x="292" y="370"/>
                    <a:pt x="292" y="370"/>
                  </a:cubicBezTo>
                  <a:cubicBezTo>
                    <a:pt x="337" y="325"/>
                    <a:pt x="337" y="325"/>
                    <a:pt x="337" y="325"/>
                  </a:cubicBezTo>
                  <a:cubicBezTo>
                    <a:pt x="338" y="324"/>
                    <a:pt x="340" y="323"/>
                    <a:pt x="341" y="323"/>
                  </a:cubicBezTo>
                  <a:cubicBezTo>
                    <a:pt x="342" y="323"/>
                    <a:pt x="344" y="324"/>
                    <a:pt x="345" y="325"/>
                  </a:cubicBezTo>
                  <a:cubicBezTo>
                    <a:pt x="346" y="326"/>
                    <a:pt x="346" y="327"/>
                    <a:pt x="346" y="329"/>
                  </a:cubicBezTo>
                  <a:cubicBezTo>
                    <a:pt x="346" y="330"/>
                    <a:pt x="346" y="331"/>
                    <a:pt x="345" y="332"/>
                  </a:cubicBezTo>
                  <a:cubicBezTo>
                    <a:pt x="293" y="384"/>
                    <a:pt x="293" y="384"/>
                    <a:pt x="293" y="384"/>
                  </a:cubicBezTo>
                  <a:cubicBezTo>
                    <a:pt x="300" y="389"/>
                    <a:pt x="300" y="389"/>
                    <a:pt x="300" y="389"/>
                  </a:cubicBezTo>
                  <a:cubicBezTo>
                    <a:pt x="302" y="391"/>
                    <a:pt x="303" y="392"/>
                    <a:pt x="303" y="394"/>
                  </a:cubicBezTo>
                  <a:cubicBezTo>
                    <a:pt x="304" y="398"/>
                    <a:pt x="301" y="402"/>
                    <a:pt x="297" y="403"/>
                  </a:cubicBezTo>
                  <a:cubicBezTo>
                    <a:pt x="295" y="403"/>
                    <a:pt x="293" y="403"/>
                    <a:pt x="291" y="401"/>
                  </a:cubicBezTo>
                  <a:cubicBezTo>
                    <a:pt x="283" y="396"/>
                    <a:pt x="283" y="396"/>
                    <a:pt x="283" y="396"/>
                  </a:cubicBezTo>
                  <a:cubicBezTo>
                    <a:pt x="259" y="464"/>
                    <a:pt x="259" y="464"/>
                    <a:pt x="259" y="464"/>
                  </a:cubicBezTo>
                  <a:cubicBezTo>
                    <a:pt x="259" y="465"/>
                    <a:pt x="258" y="465"/>
                    <a:pt x="258" y="466"/>
                  </a:cubicBezTo>
                  <a:cubicBezTo>
                    <a:pt x="256" y="466"/>
                    <a:pt x="254" y="466"/>
                    <a:pt x="253" y="464"/>
                  </a:cubicBezTo>
                  <a:cubicBezTo>
                    <a:pt x="253" y="463"/>
                    <a:pt x="253" y="463"/>
                    <a:pt x="253" y="462"/>
                  </a:cubicBezTo>
                  <a:cubicBezTo>
                    <a:pt x="274" y="402"/>
                    <a:pt x="274" y="402"/>
                    <a:pt x="274" y="402"/>
                  </a:cubicBezTo>
                  <a:cubicBezTo>
                    <a:pt x="274" y="402"/>
                    <a:pt x="273" y="403"/>
                    <a:pt x="272" y="403"/>
                  </a:cubicBezTo>
                  <a:cubicBezTo>
                    <a:pt x="271" y="403"/>
                    <a:pt x="270" y="402"/>
                    <a:pt x="269" y="401"/>
                  </a:cubicBezTo>
                  <a:cubicBezTo>
                    <a:pt x="268" y="400"/>
                    <a:pt x="267" y="399"/>
                    <a:pt x="267" y="397"/>
                  </a:cubicBezTo>
                  <a:cubicBezTo>
                    <a:pt x="267" y="396"/>
                    <a:pt x="268" y="394"/>
                    <a:pt x="269" y="393"/>
                  </a:cubicBezTo>
                  <a:cubicBezTo>
                    <a:pt x="274" y="388"/>
                    <a:pt x="274" y="388"/>
                    <a:pt x="274" y="388"/>
                  </a:cubicBezTo>
                  <a:cubicBezTo>
                    <a:pt x="232" y="357"/>
                    <a:pt x="232" y="357"/>
                    <a:pt x="232" y="357"/>
                  </a:cubicBezTo>
                  <a:cubicBezTo>
                    <a:pt x="231" y="356"/>
                    <a:pt x="230" y="354"/>
                    <a:pt x="229" y="352"/>
                  </a:cubicBezTo>
                  <a:cubicBezTo>
                    <a:pt x="229" y="350"/>
                    <a:pt x="230" y="348"/>
                    <a:pt x="231" y="347"/>
                  </a:cubicBezTo>
                  <a:cubicBezTo>
                    <a:pt x="232" y="345"/>
                    <a:pt x="234" y="344"/>
                    <a:pt x="236" y="344"/>
                  </a:cubicBezTo>
                  <a:cubicBezTo>
                    <a:pt x="238" y="344"/>
                    <a:pt x="240" y="344"/>
                    <a:pt x="241" y="345"/>
                  </a:cubicBezTo>
                  <a:cubicBezTo>
                    <a:pt x="283" y="377"/>
                    <a:pt x="283" y="377"/>
                    <a:pt x="283" y="377"/>
                  </a:cubicBezTo>
                  <a:cubicBezTo>
                    <a:pt x="286" y="370"/>
                    <a:pt x="286" y="370"/>
                    <a:pt x="286" y="370"/>
                  </a:cubicBezTo>
                  <a:close/>
                  <a:moveTo>
                    <a:pt x="350" y="319"/>
                  </a:moveTo>
                  <a:cubicBezTo>
                    <a:pt x="342" y="310"/>
                    <a:pt x="331" y="303"/>
                    <a:pt x="320" y="299"/>
                  </a:cubicBezTo>
                  <a:cubicBezTo>
                    <a:pt x="309" y="294"/>
                    <a:pt x="296" y="291"/>
                    <a:pt x="283" y="291"/>
                  </a:cubicBezTo>
                  <a:cubicBezTo>
                    <a:pt x="271" y="291"/>
                    <a:pt x="258" y="294"/>
                    <a:pt x="247" y="299"/>
                  </a:cubicBezTo>
                  <a:cubicBezTo>
                    <a:pt x="236" y="303"/>
                    <a:pt x="225" y="310"/>
                    <a:pt x="216" y="319"/>
                  </a:cubicBezTo>
                  <a:cubicBezTo>
                    <a:pt x="208" y="328"/>
                    <a:pt x="201" y="338"/>
                    <a:pt x="196" y="350"/>
                  </a:cubicBezTo>
                  <a:cubicBezTo>
                    <a:pt x="191" y="361"/>
                    <a:pt x="189" y="373"/>
                    <a:pt x="189" y="386"/>
                  </a:cubicBezTo>
                  <a:cubicBezTo>
                    <a:pt x="189" y="399"/>
                    <a:pt x="191" y="411"/>
                    <a:pt x="196" y="422"/>
                  </a:cubicBezTo>
                  <a:cubicBezTo>
                    <a:pt x="201" y="434"/>
                    <a:pt x="208" y="444"/>
                    <a:pt x="216" y="453"/>
                  </a:cubicBezTo>
                  <a:cubicBezTo>
                    <a:pt x="225" y="462"/>
                    <a:pt x="236" y="469"/>
                    <a:pt x="247" y="474"/>
                  </a:cubicBezTo>
                  <a:cubicBezTo>
                    <a:pt x="258" y="478"/>
                    <a:pt x="271" y="481"/>
                    <a:pt x="283" y="481"/>
                  </a:cubicBezTo>
                  <a:cubicBezTo>
                    <a:pt x="296" y="481"/>
                    <a:pt x="309" y="478"/>
                    <a:pt x="320" y="474"/>
                  </a:cubicBezTo>
                  <a:cubicBezTo>
                    <a:pt x="331" y="469"/>
                    <a:pt x="342" y="462"/>
                    <a:pt x="350" y="453"/>
                  </a:cubicBezTo>
                  <a:cubicBezTo>
                    <a:pt x="359" y="444"/>
                    <a:pt x="366" y="434"/>
                    <a:pt x="371" y="422"/>
                  </a:cubicBezTo>
                  <a:cubicBezTo>
                    <a:pt x="376" y="411"/>
                    <a:pt x="378" y="399"/>
                    <a:pt x="378" y="386"/>
                  </a:cubicBezTo>
                  <a:cubicBezTo>
                    <a:pt x="378" y="373"/>
                    <a:pt x="376" y="361"/>
                    <a:pt x="371" y="350"/>
                  </a:cubicBezTo>
                  <a:cubicBezTo>
                    <a:pt x="366" y="338"/>
                    <a:pt x="359" y="328"/>
                    <a:pt x="350" y="319"/>
                  </a:cubicBezTo>
                  <a:close/>
                  <a:moveTo>
                    <a:pt x="196" y="298"/>
                  </a:moveTo>
                  <a:cubicBezTo>
                    <a:pt x="173" y="321"/>
                    <a:pt x="159" y="352"/>
                    <a:pt x="159" y="386"/>
                  </a:cubicBezTo>
                  <a:cubicBezTo>
                    <a:pt x="159" y="420"/>
                    <a:pt x="173" y="451"/>
                    <a:pt x="196" y="474"/>
                  </a:cubicBezTo>
                  <a:cubicBezTo>
                    <a:pt x="218" y="496"/>
                    <a:pt x="249" y="510"/>
                    <a:pt x="283" y="510"/>
                  </a:cubicBezTo>
                  <a:cubicBezTo>
                    <a:pt x="318" y="510"/>
                    <a:pt x="349" y="496"/>
                    <a:pt x="371" y="474"/>
                  </a:cubicBezTo>
                  <a:cubicBezTo>
                    <a:pt x="394" y="451"/>
                    <a:pt x="408" y="420"/>
                    <a:pt x="408" y="386"/>
                  </a:cubicBezTo>
                  <a:cubicBezTo>
                    <a:pt x="408" y="352"/>
                    <a:pt x="394" y="321"/>
                    <a:pt x="371" y="298"/>
                  </a:cubicBezTo>
                  <a:cubicBezTo>
                    <a:pt x="349" y="276"/>
                    <a:pt x="318" y="262"/>
                    <a:pt x="283" y="262"/>
                  </a:cubicBezTo>
                  <a:cubicBezTo>
                    <a:pt x="249" y="262"/>
                    <a:pt x="218" y="276"/>
                    <a:pt x="196" y="298"/>
                  </a:cubicBezTo>
                  <a:close/>
                  <a:moveTo>
                    <a:pt x="229" y="381"/>
                  </a:moveTo>
                  <a:cubicBezTo>
                    <a:pt x="202" y="381"/>
                    <a:pt x="202" y="381"/>
                    <a:pt x="202" y="381"/>
                  </a:cubicBezTo>
                  <a:cubicBezTo>
                    <a:pt x="199" y="381"/>
                    <a:pt x="197" y="383"/>
                    <a:pt x="197" y="386"/>
                  </a:cubicBezTo>
                  <a:cubicBezTo>
                    <a:pt x="197" y="389"/>
                    <a:pt x="199" y="391"/>
                    <a:pt x="202" y="391"/>
                  </a:cubicBezTo>
                  <a:cubicBezTo>
                    <a:pt x="229" y="391"/>
                    <a:pt x="229" y="391"/>
                    <a:pt x="229" y="391"/>
                  </a:cubicBezTo>
                  <a:cubicBezTo>
                    <a:pt x="232" y="391"/>
                    <a:pt x="235" y="389"/>
                    <a:pt x="235" y="386"/>
                  </a:cubicBezTo>
                  <a:cubicBezTo>
                    <a:pt x="235" y="383"/>
                    <a:pt x="232" y="381"/>
                    <a:pt x="229" y="381"/>
                  </a:cubicBezTo>
                  <a:close/>
                  <a:moveTo>
                    <a:pt x="338" y="391"/>
                  </a:moveTo>
                  <a:cubicBezTo>
                    <a:pt x="365" y="391"/>
                    <a:pt x="365" y="391"/>
                    <a:pt x="365" y="391"/>
                  </a:cubicBezTo>
                  <a:cubicBezTo>
                    <a:pt x="368" y="391"/>
                    <a:pt x="370" y="389"/>
                    <a:pt x="370" y="386"/>
                  </a:cubicBezTo>
                  <a:cubicBezTo>
                    <a:pt x="370" y="383"/>
                    <a:pt x="368" y="381"/>
                    <a:pt x="365" y="381"/>
                  </a:cubicBezTo>
                  <a:cubicBezTo>
                    <a:pt x="338" y="381"/>
                    <a:pt x="338" y="381"/>
                    <a:pt x="338" y="381"/>
                  </a:cubicBezTo>
                  <a:cubicBezTo>
                    <a:pt x="335" y="381"/>
                    <a:pt x="332" y="383"/>
                    <a:pt x="332" y="386"/>
                  </a:cubicBezTo>
                  <a:cubicBezTo>
                    <a:pt x="332" y="389"/>
                    <a:pt x="335" y="391"/>
                    <a:pt x="338" y="391"/>
                  </a:cubicBezTo>
                  <a:close/>
                  <a:moveTo>
                    <a:pt x="278" y="440"/>
                  </a:moveTo>
                  <a:cubicBezTo>
                    <a:pt x="278" y="467"/>
                    <a:pt x="278" y="467"/>
                    <a:pt x="278" y="467"/>
                  </a:cubicBezTo>
                  <a:cubicBezTo>
                    <a:pt x="278" y="470"/>
                    <a:pt x="280" y="473"/>
                    <a:pt x="283" y="473"/>
                  </a:cubicBezTo>
                  <a:cubicBezTo>
                    <a:pt x="286" y="473"/>
                    <a:pt x="289" y="470"/>
                    <a:pt x="289" y="467"/>
                  </a:cubicBezTo>
                  <a:cubicBezTo>
                    <a:pt x="289" y="440"/>
                    <a:pt x="289" y="440"/>
                    <a:pt x="289" y="440"/>
                  </a:cubicBezTo>
                  <a:cubicBezTo>
                    <a:pt x="289" y="437"/>
                    <a:pt x="286" y="435"/>
                    <a:pt x="283" y="435"/>
                  </a:cubicBezTo>
                  <a:cubicBezTo>
                    <a:pt x="280" y="435"/>
                    <a:pt x="278" y="437"/>
                    <a:pt x="278" y="440"/>
                  </a:cubicBezTo>
                  <a:close/>
                  <a:moveTo>
                    <a:pt x="289" y="332"/>
                  </a:moveTo>
                  <a:cubicBezTo>
                    <a:pt x="289" y="305"/>
                    <a:pt x="289" y="305"/>
                    <a:pt x="289" y="305"/>
                  </a:cubicBezTo>
                  <a:cubicBezTo>
                    <a:pt x="289" y="302"/>
                    <a:pt x="286" y="299"/>
                    <a:pt x="283" y="299"/>
                  </a:cubicBezTo>
                  <a:cubicBezTo>
                    <a:pt x="280" y="299"/>
                    <a:pt x="278" y="302"/>
                    <a:pt x="278" y="305"/>
                  </a:cubicBezTo>
                  <a:cubicBezTo>
                    <a:pt x="278" y="332"/>
                    <a:pt x="278" y="332"/>
                    <a:pt x="278" y="332"/>
                  </a:cubicBezTo>
                  <a:cubicBezTo>
                    <a:pt x="278" y="335"/>
                    <a:pt x="280" y="337"/>
                    <a:pt x="283" y="337"/>
                  </a:cubicBezTo>
                  <a:cubicBezTo>
                    <a:pt x="286" y="337"/>
                    <a:pt x="289" y="335"/>
                    <a:pt x="289" y="332"/>
                  </a:cubicBezTo>
                  <a:close/>
                  <a:moveTo>
                    <a:pt x="218" y="0"/>
                  </a:moveTo>
                  <a:cubicBezTo>
                    <a:pt x="224" y="0"/>
                    <a:pt x="228" y="2"/>
                    <a:pt x="232" y="4"/>
                  </a:cubicBezTo>
                  <a:cubicBezTo>
                    <a:pt x="235" y="7"/>
                    <a:pt x="237" y="11"/>
                    <a:pt x="237" y="14"/>
                  </a:cubicBezTo>
                  <a:cubicBezTo>
                    <a:pt x="237" y="72"/>
                    <a:pt x="237" y="72"/>
                    <a:pt x="237" y="72"/>
                  </a:cubicBezTo>
                  <a:cubicBezTo>
                    <a:pt x="237" y="75"/>
                    <a:pt x="235" y="79"/>
                    <a:pt x="232" y="82"/>
                  </a:cubicBezTo>
                  <a:cubicBezTo>
                    <a:pt x="228" y="84"/>
                    <a:pt x="224" y="86"/>
                    <a:pt x="218" y="86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1" y="86"/>
                    <a:pt x="116" y="84"/>
                    <a:pt x="113" y="82"/>
                  </a:cubicBezTo>
                  <a:cubicBezTo>
                    <a:pt x="110" y="79"/>
                    <a:pt x="108" y="75"/>
                    <a:pt x="108" y="72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8" y="11"/>
                    <a:pt x="110" y="7"/>
                    <a:pt x="113" y="4"/>
                  </a:cubicBezTo>
                  <a:cubicBezTo>
                    <a:pt x="116" y="2"/>
                    <a:pt x="121" y="0"/>
                    <a:pt x="126" y="0"/>
                  </a:cubicBezTo>
                  <a:cubicBezTo>
                    <a:pt x="218" y="0"/>
                    <a:pt x="218" y="0"/>
                    <a:pt x="218" y="0"/>
                  </a:cubicBezTo>
                  <a:close/>
                  <a:moveTo>
                    <a:pt x="138" y="19"/>
                  </a:moveTo>
                  <a:cubicBezTo>
                    <a:pt x="206" y="19"/>
                    <a:pt x="206" y="19"/>
                    <a:pt x="206" y="19"/>
                  </a:cubicBezTo>
                  <a:cubicBezTo>
                    <a:pt x="210" y="19"/>
                    <a:pt x="214" y="20"/>
                    <a:pt x="217" y="22"/>
                  </a:cubicBezTo>
                  <a:cubicBezTo>
                    <a:pt x="217" y="22"/>
                    <a:pt x="217" y="22"/>
                    <a:pt x="217" y="22"/>
                  </a:cubicBezTo>
                  <a:cubicBezTo>
                    <a:pt x="220" y="25"/>
                    <a:pt x="222" y="29"/>
                    <a:pt x="222" y="33"/>
                  </a:cubicBezTo>
                  <a:cubicBezTo>
                    <a:pt x="222" y="51"/>
                    <a:pt x="222" y="51"/>
                    <a:pt x="222" y="51"/>
                  </a:cubicBezTo>
                  <a:cubicBezTo>
                    <a:pt x="222" y="55"/>
                    <a:pt x="220" y="58"/>
                    <a:pt x="217" y="61"/>
                  </a:cubicBezTo>
                  <a:cubicBezTo>
                    <a:pt x="217" y="61"/>
                    <a:pt x="217" y="61"/>
                    <a:pt x="217" y="61"/>
                  </a:cubicBezTo>
                  <a:cubicBezTo>
                    <a:pt x="214" y="63"/>
                    <a:pt x="210" y="65"/>
                    <a:pt x="206" y="65"/>
                  </a:cubicBezTo>
                  <a:cubicBezTo>
                    <a:pt x="138" y="65"/>
                    <a:pt x="138" y="65"/>
                    <a:pt x="138" y="65"/>
                  </a:cubicBezTo>
                  <a:cubicBezTo>
                    <a:pt x="134" y="65"/>
                    <a:pt x="130" y="63"/>
                    <a:pt x="127" y="61"/>
                  </a:cubicBezTo>
                  <a:cubicBezTo>
                    <a:pt x="127" y="61"/>
                    <a:pt x="127" y="61"/>
                    <a:pt x="127" y="61"/>
                  </a:cubicBezTo>
                  <a:cubicBezTo>
                    <a:pt x="124" y="58"/>
                    <a:pt x="122" y="55"/>
                    <a:pt x="122" y="51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2" y="29"/>
                    <a:pt x="124" y="25"/>
                    <a:pt x="127" y="22"/>
                  </a:cubicBezTo>
                  <a:cubicBezTo>
                    <a:pt x="127" y="22"/>
                    <a:pt x="127" y="22"/>
                    <a:pt x="127" y="22"/>
                  </a:cubicBezTo>
                  <a:cubicBezTo>
                    <a:pt x="130" y="20"/>
                    <a:pt x="134" y="19"/>
                    <a:pt x="138" y="19"/>
                  </a:cubicBezTo>
                  <a:close/>
                  <a:moveTo>
                    <a:pt x="344" y="243"/>
                  </a:moveTo>
                  <a:cubicBezTo>
                    <a:pt x="344" y="41"/>
                    <a:pt x="344" y="41"/>
                    <a:pt x="344" y="41"/>
                  </a:cubicBezTo>
                  <a:cubicBezTo>
                    <a:pt x="344" y="28"/>
                    <a:pt x="334" y="18"/>
                    <a:pt x="321" y="18"/>
                  </a:cubicBezTo>
                  <a:cubicBezTo>
                    <a:pt x="244" y="18"/>
                    <a:pt x="244" y="18"/>
                    <a:pt x="244" y="18"/>
                  </a:cubicBezTo>
                  <a:cubicBezTo>
                    <a:pt x="244" y="59"/>
                    <a:pt x="244" y="59"/>
                    <a:pt x="244" y="59"/>
                  </a:cubicBezTo>
                  <a:cubicBezTo>
                    <a:pt x="302" y="59"/>
                    <a:pt x="302" y="59"/>
                    <a:pt x="302" y="59"/>
                  </a:cubicBezTo>
                  <a:cubicBezTo>
                    <a:pt x="302" y="92"/>
                    <a:pt x="302" y="92"/>
                    <a:pt x="302" y="92"/>
                  </a:cubicBezTo>
                  <a:cubicBezTo>
                    <a:pt x="302" y="232"/>
                    <a:pt x="302" y="232"/>
                    <a:pt x="302" y="232"/>
                  </a:cubicBezTo>
                  <a:cubicBezTo>
                    <a:pt x="317" y="234"/>
                    <a:pt x="331" y="238"/>
                    <a:pt x="344" y="243"/>
                  </a:cubicBezTo>
                  <a:close/>
                  <a:moveTo>
                    <a:pt x="87" y="324"/>
                  </a:moveTo>
                  <a:cubicBezTo>
                    <a:pt x="141" y="324"/>
                    <a:pt x="141" y="324"/>
                    <a:pt x="141" y="324"/>
                  </a:cubicBezTo>
                  <a:cubicBezTo>
                    <a:pt x="139" y="330"/>
                    <a:pt x="136" y="336"/>
                    <a:pt x="134" y="343"/>
                  </a:cubicBezTo>
                  <a:cubicBezTo>
                    <a:pt x="87" y="343"/>
                    <a:pt x="87" y="343"/>
                    <a:pt x="87" y="343"/>
                  </a:cubicBezTo>
                  <a:cubicBezTo>
                    <a:pt x="82" y="343"/>
                    <a:pt x="77" y="339"/>
                    <a:pt x="77" y="333"/>
                  </a:cubicBezTo>
                  <a:cubicBezTo>
                    <a:pt x="77" y="333"/>
                    <a:pt x="77" y="333"/>
                    <a:pt x="77" y="333"/>
                  </a:cubicBezTo>
                  <a:cubicBezTo>
                    <a:pt x="77" y="328"/>
                    <a:pt x="82" y="324"/>
                    <a:pt x="87" y="324"/>
                  </a:cubicBezTo>
                  <a:close/>
                  <a:moveTo>
                    <a:pt x="162" y="290"/>
                  </a:moveTo>
                  <a:cubicBezTo>
                    <a:pt x="87" y="290"/>
                    <a:pt x="87" y="290"/>
                    <a:pt x="87" y="290"/>
                  </a:cubicBezTo>
                  <a:cubicBezTo>
                    <a:pt x="87" y="290"/>
                    <a:pt x="87" y="290"/>
                    <a:pt x="87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2" y="289"/>
                    <a:pt x="82" y="289"/>
                    <a:pt x="82" y="289"/>
                  </a:cubicBezTo>
                  <a:cubicBezTo>
                    <a:pt x="82" y="289"/>
                    <a:pt x="82" y="289"/>
                    <a:pt x="82" y="289"/>
                  </a:cubicBezTo>
                  <a:cubicBezTo>
                    <a:pt x="82" y="289"/>
                    <a:pt x="82" y="289"/>
                    <a:pt x="82" y="289"/>
                  </a:cubicBezTo>
                  <a:cubicBezTo>
                    <a:pt x="82" y="289"/>
                    <a:pt x="82" y="289"/>
                    <a:pt x="82" y="289"/>
                  </a:cubicBezTo>
                  <a:cubicBezTo>
                    <a:pt x="82" y="289"/>
                    <a:pt x="82" y="289"/>
                    <a:pt x="82" y="289"/>
                  </a:cubicBezTo>
                  <a:cubicBezTo>
                    <a:pt x="82" y="289"/>
                    <a:pt x="82" y="289"/>
                    <a:pt x="82" y="289"/>
                  </a:cubicBezTo>
                  <a:cubicBezTo>
                    <a:pt x="82" y="288"/>
                    <a:pt x="82" y="288"/>
                    <a:pt x="82" y="288"/>
                  </a:cubicBezTo>
                  <a:cubicBezTo>
                    <a:pt x="82" y="288"/>
                    <a:pt x="82" y="288"/>
                    <a:pt x="82" y="288"/>
                  </a:cubicBezTo>
                  <a:cubicBezTo>
                    <a:pt x="82" y="288"/>
                    <a:pt x="82" y="288"/>
                    <a:pt x="82" y="288"/>
                  </a:cubicBezTo>
                  <a:cubicBezTo>
                    <a:pt x="82" y="288"/>
                    <a:pt x="82" y="288"/>
                    <a:pt x="82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7"/>
                    <a:pt x="81" y="287"/>
                    <a:pt x="81" y="287"/>
                  </a:cubicBezTo>
                  <a:cubicBezTo>
                    <a:pt x="81" y="287"/>
                    <a:pt x="81" y="287"/>
                    <a:pt x="81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6"/>
                    <a:pt x="80" y="286"/>
                    <a:pt x="80" y="286"/>
                  </a:cubicBezTo>
                  <a:cubicBezTo>
                    <a:pt x="80" y="286"/>
                    <a:pt x="80" y="286"/>
                    <a:pt x="80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8" y="285"/>
                    <a:pt x="78" y="285"/>
                    <a:pt x="78" y="285"/>
                  </a:cubicBezTo>
                  <a:cubicBezTo>
                    <a:pt x="78" y="285"/>
                    <a:pt x="78" y="285"/>
                    <a:pt x="78" y="285"/>
                  </a:cubicBezTo>
                  <a:cubicBezTo>
                    <a:pt x="78" y="285"/>
                    <a:pt x="78" y="285"/>
                    <a:pt x="78" y="285"/>
                  </a:cubicBezTo>
                  <a:cubicBezTo>
                    <a:pt x="78" y="285"/>
                    <a:pt x="78" y="285"/>
                    <a:pt x="78" y="285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2"/>
                    <a:pt x="78" y="282"/>
                    <a:pt x="78" y="282"/>
                  </a:cubicBezTo>
                  <a:cubicBezTo>
                    <a:pt x="78" y="282"/>
                    <a:pt x="78" y="282"/>
                    <a:pt x="78" y="282"/>
                  </a:cubicBezTo>
                  <a:cubicBezTo>
                    <a:pt x="78" y="282"/>
                    <a:pt x="78" y="282"/>
                    <a:pt x="78" y="282"/>
                  </a:cubicBezTo>
                  <a:cubicBezTo>
                    <a:pt x="78" y="282"/>
                    <a:pt x="78" y="282"/>
                    <a:pt x="78" y="282"/>
                  </a:cubicBezTo>
                  <a:cubicBezTo>
                    <a:pt x="77" y="282"/>
                    <a:pt x="77" y="282"/>
                    <a:pt x="77" y="282"/>
                  </a:cubicBezTo>
                  <a:cubicBezTo>
                    <a:pt x="77" y="282"/>
                    <a:pt x="77" y="282"/>
                    <a:pt x="77" y="282"/>
                  </a:cubicBezTo>
                  <a:cubicBezTo>
                    <a:pt x="77" y="282"/>
                    <a:pt x="77" y="282"/>
                    <a:pt x="77" y="282"/>
                  </a:cubicBezTo>
                  <a:cubicBezTo>
                    <a:pt x="77" y="282"/>
                    <a:pt x="77" y="282"/>
                    <a:pt x="77" y="282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79"/>
                    <a:pt x="77" y="279"/>
                    <a:pt x="77" y="279"/>
                  </a:cubicBezTo>
                  <a:cubicBezTo>
                    <a:pt x="77" y="279"/>
                    <a:pt x="77" y="279"/>
                    <a:pt x="77" y="279"/>
                  </a:cubicBezTo>
                  <a:cubicBezTo>
                    <a:pt x="77" y="279"/>
                    <a:pt x="77" y="279"/>
                    <a:pt x="77" y="279"/>
                  </a:cubicBezTo>
                  <a:cubicBezTo>
                    <a:pt x="77" y="279"/>
                    <a:pt x="77" y="279"/>
                    <a:pt x="77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80" y="275"/>
                    <a:pt x="80" y="275"/>
                    <a:pt x="80" y="275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2" y="273"/>
                    <a:pt x="82" y="273"/>
                    <a:pt x="82" y="273"/>
                  </a:cubicBezTo>
                  <a:cubicBezTo>
                    <a:pt x="82" y="273"/>
                    <a:pt x="82" y="273"/>
                    <a:pt x="82" y="273"/>
                  </a:cubicBezTo>
                  <a:cubicBezTo>
                    <a:pt x="82" y="273"/>
                    <a:pt x="82" y="273"/>
                    <a:pt x="82" y="273"/>
                  </a:cubicBezTo>
                  <a:cubicBezTo>
                    <a:pt x="82" y="272"/>
                    <a:pt x="82" y="272"/>
                    <a:pt x="82" y="272"/>
                  </a:cubicBezTo>
                  <a:cubicBezTo>
                    <a:pt x="82" y="272"/>
                    <a:pt x="82" y="272"/>
                    <a:pt x="82" y="272"/>
                  </a:cubicBezTo>
                  <a:cubicBezTo>
                    <a:pt x="82" y="272"/>
                    <a:pt x="82" y="272"/>
                    <a:pt x="82" y="272"/>
                  </a:cubicBezTo>
                  <a:cubicBezTo>
                    <a:pt x="82" y="272"/>
                    <a:pt x="82" y="272"/>
                    <a:pt x="82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85" y="271"/>
                    <a:pt x="85" y="271"/>
                    <a:pt x="85" y="271"/>
                  </a:cubicBezTo>
                  <a:cubicBezTo>
                    <a:pt x="85" y="271"/>
                    <a:pt x="85" y="271"/>
                    <a:pt x="85" y="271"/>
                  </a:cubicBezTo>
                  <a:cubicBezTo>
                    <a:pt x="85" y="271"/>
                    <a:pt x="85" y="271"/>
                    <a:pt x="85" y="271"/>
                  </a:cubicBezTo>
                  <a:cubicBezTo>
                    <a:pt x="85" y="271"/>
                    <a:pt x="85" y="271"/>
                    <a:pt x="85" y="271"/>
                  </a:cubicBezTo>
                  <a:cubicBezTo>
                    <a:pt x="85" y="271"/>
                    <a:pt x="85" y="271"/>
                    <a:pt x="85" y="271"/>
                  </a:cubicBezTo>
                  <a:cubicBezTo>
                    <a:pt x="86" y="271"/>
                    <a:pt x="86" y="271"/>
                    <a:pt x="86" y="271"/>
                  </a:cubicBezTo>
                  <a:cubicBezTo>
                    <a:pt x="86" y="271"/>
                    <a:pt x="86" y="271"/>
                    <a:pt x="86" y="271"/>
                  </a:cubicBezTo>
                  <a:cubicBezTo>
                    <a:pt x="86" y="271"/>
                    <a:pt x="86" y="271"/>
                    <a:pt x="86" y="271"/>
                  </a:cubicBezTo>
                  <a:cubicBezTo>
                    <a:pt x="86" y="271"/>
                    <a:pt x="86" y="271"/>
                    <a:pt x="86" y="271"/>
                  </a:cubicBezTo>
                  <a:cubicBezTo>
                    <a:pt x="87" y="271"/>
                    <a:pt x="87" y="271"/>
                    <a:pt x="87" y="271"/>
                  </a:cubicBezTo>
                  <a:cubicBezTo>
                    <a:pt x="179" y="271"/>
                    <a:pt x="179" y="271"/>
                    <a:pt x="179" y="271"/>
                  </a:cubicBezTo>
                  <a:cubicBezTo>
                    <a:pt x="173" y="277"/>
                    <a:pt x="167" y="283"/>
                    <a:pt x="162" y="290"/>
                  </a:cubicBezTo>
                  <a:close/>
                  <a:moveTo>
                    <a:pt x="77" y="280"/>
                  </a:moveTo>
                  <a:cubicBezTo>
                    <a:pt x="77" y="280"/>
                    <a:pt x="77" y="280"/>
                    <a:pt x="77" y="280"/>
                  </a:cubicBezTo>
                  <a:close/>
                  <a:moveTo>
                    <a:pt x="87" y="218"/>
                  </a:moveTo>
                  <a:cubicBezTo>
                    <a:pt x="258" y="218"/>
                    <a:pt x="258" y="218"/>
                    <a:pt x="258" y="218"/>
                  </a:cubicBezTo>
                  <a:cubicBezTo>
                    <a:pt x="263" y="218"/>
                    <a:pt x="267" y="222"/>
                    <a:pt x="267" y="228"/>
                  </a:cubicBezTo>
                  <a:cubicBezTo>
                    <a:pt x="267" y="228"/>
                    <a:pt x="267" y="228"/>
                    <a:pt x="267" y="228"/>
                  </a:cubicBezTo>
                  <a:cubicBezTo>
                    <a:pt x="267" y="229"/>
                    <a:pt x="267" y="231"/>
                    <a:pt x="266" y="232"/>
                  </a:cubicBezTo>
                  <a:cubicBezTo>
                    <a:pt x="257" y="233"/>
                    <a:pt x="249" y="235"/>
                    <a:pt x="241" y="237"/>
                  </a:cubicBezTo>
                  <a:cubicBezTo>
                    <a:pt x="87" y="237"/>
                    <a:pt x="87" y="237"/>
                    <a:pt x="87" y="237"/>
                  </a:cubicBezTo>
                  <a:cubicBezTo>
                    <a:pt x="82" y="237"/>
                    <a:pt x="77" y="233"/>
                    <a:pt x="77" y="228"/>
                  </a:cubicBezTo>
                  <a:cubicBezTo>
                    <a:pt x="77" y="228"/>
                    <a:pt x="77" y="228"/>
                    <a:pt x="77" y="228"/>
                  </a:cubicBezTo>
                  <a:cubicBezTo>
                    <a:pt x="77" y="222"/>
                    <a:pt x="82" y="218"/>
                    <a:pt x="87" y="218"/>
                  </a:cubicBezTo>
                  <a:close/>
                  <a:moveTo>
                    <a:pt x="87" y="165"/>
                  </a:moveTo>
                  <a:cubicBezTo>
                    <a:pt x="258" y="165"/>
                    <a:pt x="258" y="165"/>
                    <a:pt x="258" y="165"/>
                  </a:cubicBezTo>
                  <a:cubicBezTo>
                    <a:pt x="263" y="165"/>
                    <a:pt x="267" y="170"/>
                    <a:pt x="267" y="175"/>
                  </a:cubicBezTo>
                  <a:cubicBezTo>
                    <a:pt x="267" y="175"/>
                    <a:pt x="267" y="175"/>
                    <a:pt x="267" y="175"/>
                  </a:cubicBezTo>
                  <a:cubicBezTo>
                    <a:pt x="267" y="180"/>
                    <a:pt x="263" y="184"/>
                    <a:pt x="258" y="184"/>
                  </a:cubicBezTo>
                  <a:cubicBezTo>
                    <a:pt x="87" y="184"/>
                    <a:pt x="87" y="184"/>
                    <a:pt x="87" y="184"/>
                  </a:cubicBezTo>
                  <a:cubicBezTo>
                    <a:pt x="82" y="184"/>
                    <a:pt x="77" y="180"/>
                    <a:pt x="77" y="175"/>
                  </a:cubicBezTo>
                  <a:cubicBezTo>
                    <a:pt x="77" y="175"/>
                    <a:pt x="77" y="175"/>
                    <a:pt x="77" y="175"/>
                  </a:cubicBezTo>
                  <a:cubicBezTo>
                    <a:pt x="77" y="170"/>
                    <a:pt x="82" y="165"/>
                    <a:pt x="87" y="165"/>
                  </a:cubicBezTo>
                  <a:close/>
                  <a:moveTo>
                    <a:pt x="87" y="115"/>
                  </a:moveTo>
                  <a:cubicBezTo>
                    <a:pt x="258" y="115"/>
                    <a:pt x="258" y="115"/>
                    <a:pt x="258" y="115"/>
                  </a:cubicBezTo>
                  <a:cubicBezTo>
                    <a:pt x="263" y="115"/>
                    <a:pt x="267" y="120"/>
                    <a:pt x="267" y="125"/>
                  </a:cubicBezTo>
                  <a:cubicBezTo>
                    <a:pt x="267" y="125"/>
                    <a:pt x="267" y="125"/>
                    <a:pt x="267" y="125"/>
                  </a:cubicBezTo>
                  <a:cubicBezTo>
                    <a:pt x="267" y="130"/>
                    <a:pt x="263" y="134"/>
                    <a:pt x="258" y="134"/>
                  </a:cubicBezTo>
                  <a:cubicBezTo>
                    <a:pt x="87" y="134"/>
                    <a:pt x="87" y="134"/>
                    <a:pt x="87" y="134"/>
                  </a:cubicBezTo>
                  <a:cubicBezTo>
                    <a:pt x="82" y="134"/>
                    <a:pt x="77" y="130"/>
                    <a:pt x="77" y="125"/>
                  </a:cubicBezTo>
                  <a:cubicBezTo>
                    <a:pt x="77" y="125"/>
                    <a:pt x="77" y="125"/>
                    <a:pt x="77" y="125"/>
                  </a:cubicBezTo>
                  <a:cubicBezTo>
                    <a:pt x="77" y="120"/>
                    <a:pt x="82" y="115"/>
                    <a:pt x="87" y="115"/>
                  </a:cubicBezTo>
                  <a:close/>
                  <a:moveTo>
                    <a:pt x="130" y="59"/>
                  </a:moveTo>
                  <a:cubicBezTo>
                    <a:pt x="130" y="33"/>
                    <a:pt x="130" y="33"/>
                    <a:pt x="130" y="33"/>
                  </a:cubicBezTo>
                  <a:cubicBezTo>
                    <a:pt x="130" y="31"/>
                    <a:pt x="131" y="29"/>
                    <a:pt x="132" y="28"/>
                  </a:cubicBezTo>
                  <a:cubicBezTo>
                    <a:pt x="132" y="28"/>
                    <a:pt x="132" y="28"/>
                    <a:pt x="132" y="28"/>
                  </a:cubicBezTo>
                  <a:cubicBezTo>
                    <a:pt x="134" y="27"/>
                    <a:pt x="136" y="26"/>
                    <a:pt x="138" y="26"/>
                  </a:cubicBezTo>
                  <a:cubicBezTo>
                    <a:pt x="206" y="26"/>
                    <a:pt x="206" y="26"/>
                    <a:pt x="206" y="26"/>
                  </a:cubicBezTo>
                  <a:cubicBezTo>
                    <a:pt x="208" y="26"/>
                    <a:pt x="211" y="27"/>
                    <a:pt x="212" y="28"/>
                  </a:cubicBezTo>
                  <a:cubicBezTo>
                    <a:pt x="212" y="28"/>
                    <a:pt x="212" y="28"/>
                    <a:pt x="212" y="28"/>
                  </a:cubicBezTo>
                  <a:cubicBezTo>
                    <a:pt x="214" y="29"/>
                    <a:pt x="215" y="31"/>
                    <a:pt x="215" y="33"/>
                  </a:cubicBezTo>
                  <a:cubicBezTo>
                    <a:pt x="215" y="59"/>
                    <a:pt x="215" y="59"/>
                    <a:pt x="215" y="59"/>
                  </a:cubicBezTo>
                  <a:lnTo>
                    <a:pt x="130" y="5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字魂105号-简雅黑" panose="00000500000000000000" pitchFamily="2" charset="-122"/>
              </a:endParaRPr>
            </a:p>
          </p:txBody>
        </p:sp>
        <p:sp>
          <p:nvSpPr>
            <p:cNvPr id="26" name="Rectangle 58"/>
            <p:cNvSpPr>
              <a:spLocks noChangeArrowheads="1"/>
            </p:cNvSpPr>
            <p:nvPr/>
          </p:nvSpPr>
          <p:spPr bwMode="auto">
            <a:xfrm rot="2700000">
              <a:off x="2655457" y="2650490"/>
              <a:ext cx="631043" cy="631043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  <p:sp>
          <p:nvSpPr>
            <p:cNvPr id="27" name="Rectangle 58"/>
            <p:cNvSpPr>
              <a:spLocks noChangeArrowheads="1"/>
            </p:cNvSpPr>
            <p:nvPr/>
          </p:nvSpPr>
          <p:spPr bwMode="auto">
            <a:xfrm rot="2700000">
              <a:off x="8987566" y="2650490"/>
              <a:ext cx="631043" cy="631043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</p:grpSp>
      <p:sp>
        <p:nvSpPr>
          <p:cNvPr id="30" name="TextBox 76"/>
          <p:cNvSpPr txBox="1"/>
          <p:nvPr/>
        </p:nvSpPr>
        <p:spPr>
          <a:xfrm>
            <a:off x="2259965" y="3627755"/>
            <a:ext cx="4046855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在线签章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38" name="TextBox 76"/>
          <p:cNvSpPr txBox="1"/>
          <p:nvPr/>
        </p:nvSpPr>
        <p:spPr>
          <a:xfrm>
            <a:off x="6608445" y="3627755"/>
            <a:ext cx="4046855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客户端离线签章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2285365" y="4300855"/>
            <a:ext cx="3995420" cy="2038350"/>
            <a:chOff x="3599" y="6773"/>
            <a:chExt cx="6292" cy="3210"/>
          </a:xfrm>
        </p:grpSpPr>
        <p:sp>
          <p:nvSpPr>
            <p:cNvPr id="41" name="矩形 40"/>
            <p:cNvSpPr/>
            <p:nvPr/>
          </p:nvSpPr>
          <p:spPr>
            <a:xfrm>
              <a:off x="3599" y="6773"/>
              <a:ext cx="6293" cy="3211"/>
            </a:xfrm>
            <a:prstGeom prst="rect">
              <a:avLst/>
            </a:prstGeom>
            <a:solidFill>
              <a:srgbClr val="FAFAFA">
                <a:alpha val="0"/>
              </a:srgbClr>
            </a:solidFill>
            <a:ln w="19050">
              <a:solidFill>
                <a:srgbClr val="3660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/>
            <a:srcRect l="20169" t="40817" r="21700" b="9018"/>
            <a:stretch>
              <a:fillRect/>
            </a:stretch>
          </p:blipFill>
          <p:spPr>
            <a:xfrm>
              <a:off x="3673" y="6859"/>
              <a:ext cx="6145" cy="3038"/>
            </a:xfrm>
            <a:prstGeom prst="rect">
              <a:avLst/>
            </a:prstGeom>
          </p:spPr>
        </p:pic>
      </p:grpSp>
      <p:pic>
        <p:nvPicPr>
          <p:cNvPr id="14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9955" y="4488815"/>
            <a:ext cx="2743200" cy="1663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" t="32227" r="128" b="2266"/>
          <a:stretch>
            <a:fillRect/>
          </a:stretch>
        </p:blipFill>
        <p:spPr>
          <a:xfrm rot="16200000" flipV="1">
            <a:off x="2649220" y="-2649220"/>
            <a:ext cx="6873875" cy="121532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l="-62" t="23964" r="1"/>
          <a:stretch>
            <a:fillRect/>
          </a:stretch>
        </p:blipFill>
        <p:spPr>
          <a:xfrm>
            <a:off x="152400" y="-9462"/>
            <a:ext cx="744230" cy="77877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8143" y="54178"/>
            <a:ext cx="6464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03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96756" y="54178"/>
            <a:ext cx="4265930" cy="579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注意事项</a:t>
            </a:r>
            <a:r>
              <a:rPr lang="en-US" altLang="zh-CN" sz="3200" b="1" dirty="0">
                <a:solidFill>
                  <a:schemeClr val="bg2">
                    <a:lumMod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电子签章</a:t>
            </a:r>
            <a:endParaRPr lang="en-US" altLang="zh-CN" sz="2400" dirty="0">
              <a:solidFill>
                <a:schemeClr val="bg2">
                  <a:lumMod val="25000"/>
                </a:schemeClr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10387765" y="6391133"/>
            <a:ext cx="1413805" cy="121920"/>
            <a:chOff x="9433560" y="512747"/>
            <a:chExt cx="1413805" cy="121920"/>
          </a:xfrm>
          <a:solidFill>
            <a:srgbClr val="FCC101"/>
          </a:solidFill>
        </p:grpSpPr>
        <p:sp>
          <p:nvSpPr>
            <p:cNvPr id="53" name="椭圆 52"/>
            <p:cNvSpPr/>
            <p:nvPr/>
          </p:nvSpPr>
          <p:spPr>
            <a:xfrm>
              <a:off x="9433560" y="512747"/>
              <a:ext cx="121920" cy="1219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9618115" y="512747"/>
              <a:ext cx="121920" cy="1219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9802670" y="512747"/>
              <a:ext cx="121920" cy="1219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9987225" y="512747"/>
              <a:ext cx="121920" cy="1219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10171780" y="512747"/>
              <a:ext cx="121920" cy="1219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10356335" y="512747"/>
              <a:ext cx="121920" cy="1219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9" name="椭圆 58"/>
            <p:cNvSpPr/>
            <p:nvPr/>
          </p:nvSpPr>
          <p:spPr>
            <a:xfrm>
              <a:off x="10540890" y="512747"/>
              <a:ext cx="121920" cy="1219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10725445" y="512747"/>
              <a:ext cx="121920" cy="1219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1140472" y="319424"/>
            <a:ext cx="876529" cy="186462"/>
            <a:chOff x="660400" y="1534438"/>
            <a:chExt cx="876529" cy="186462"/>
          </a:xfrm>
          <a:solidFill>
            <a:srgbClr val="184C74"/>
          </a:solidFill>
        </p:grpSpPr>
        <p:sp>
          <p:nvSpPr>
            <p:cNvPr id="34" name="椭圆 33"/>
            <p:cNvSpPr/>
            <p:nvPr/>
          </p:nvSpPr>
          <p:spPr>
            <a:xfrm flipH="1">
              <a:off x="660400" y="1534438"/>
              <a:ext cx="186462" cy="1864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 flipH="1">
              <a:off x="1004715" y="1534438"/>
              <a:ext cx="186462" cy="1864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 flipH="1">
              <a:off x="1350467" y="1534438"/>
              <a:ext cx="186462" cy="1864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702435" y="2550795"/>
            <a:ext cx="8869680" cy="17532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省企业数字证书和电子签章客户端离线签章</a:t>
            </a:r>
            <a:endParaRPr lang="zh-CN" altLang="en-US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（大文件建议使用）</a:t>
            </a:r>
            <a:endParaRPr lang="zh-CN" altLang="en-US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安装说明</a:t>
            </a:r>
            <a:endParaRPr lang="zh-CN" altLang="en-US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" t="32227" r="128" b="2266"/>
          <a:stretch>
            <a:fillRect/>
          </a:stretch>
        </p:blipFill>
        <p:spPr>
          <a:xfrm rot="16200000" flipV="1">
            <a:off x="2649220" y="-2649220"/>
            <a:ext cx="6873875" cy="121532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l="-62" t="23964" r="1"/>
          <a:stretch>
            <a:fillRect/>
          </a:stretch>
        </p:blipFill>
        <p:spPr>
          <a:xfrm>
            <a:off x="152400" y="-9462"/>
            <a:ext cx="744230" cy="77877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8143" y="54178"/>
            <a:ext cx="6464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03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96756" y="54178"/>
            <a:ext cx="4265930" cy="579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注意事项</a:t>
            </a:r>
            <a:r>
              <a:rPr lang="en-US" altLang="zh-CN" sz="3200" b="1" dirty="0">
                <a:solidFill>
                  <a:schemeClr val="bg2">
                    <a:lumMod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电子签章</a:t>
            </a:r>
            <a:endParaRPr lang="zh-CN" altLang="en-US" sz="3200" b="1" dirty="0">
              <a:solidFill>
                <a:schemeClr val="bg2">
                  <a:lumMod val="2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10387765" y="6391133"/>
            <a:ext cx="1413805" cy="121920"/>
            <a:chOff x="9433560" y="512747"/>
            <a:chExt cx="1413805" cy="121920"/>
          </a:xfrm>
          <a:solidFill>
            <a:srgbClr val="FCC101"/>
          </a:solidFill>
        </p:grpSpPr>
        <p:sp>
          <p:nvSpPr>
            <p:cNvPr id="53" name="椭圆 52"/>
            <p:cNvSpPr/>
            <p:nvPr/>
          </p:nvSpPr>
          <p:spPr>
            <a:xfrm>
              <a:off x="9433560" y="512747"/>
              <a:ext cx="121920" cy="1219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9618115" y="512747"/>
              <a:ext cx="121920" cy="1219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9802670" y="512747"/>
              <a:ext cx="121920" cy="1219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9987225" y="512747"/>
              <a:ext cx="121920" cy="1219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10171780" y="512747"/>
              <a:ext cx="121920" cy="1219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10356335" y="512747"/>
              <a:ext cx="121920" cy="1219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9" name="椭圆 58"/>
            <p:cNvSpPr/>
            <p:nvPr/>
          </p:nvSpPr>
          <p:spPr>
            <a:xfrm>
              <a:off x="10540890" y="512747"/>
              <a:ext cx="121920" cy="1219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10725445" y="512747"/>
              <a:ext cx="121920" cy="1219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1140472" y="319424"/>
            <a:ext cx="876529" cy="186462"/>
            <a:chOff x="660400" y="1534438"/>
            <a:chExt cx="876529" cy="186462"/>
          </a:xfrm>
          <a:solidFill>
            <a:srgbClr val="184C74"/>
          </a:solidFill>
        </p:grpSpPr>
        <p:sp>
          <p:nvSpPr>
            <p:cNvPr id="34" name="椭圆 33"/>
            <p:cNvSpPr/>
            <p:nvPr/>
          </p:nvSpPr>
          <p:spPr>
            <a:xfrm flipH="1">
              <a:off x="660400" y="1534438"/>
              <a:ext cx="186462" cy="1864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 flipH="1">
              <a:off x="1004715" y="1534438"/>
              <a:ext cx="186462" cy="1864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 flipH="1">
              <a:off x="1350467" y="1534438"/>
              <a:ext cx="186462" cy="1864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" name="图片 3" descr="1640852783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373" y="907098"/>
            <a:ext cx="5440045" cy="2460625"/>
          </a:xfrm>
          <a:prstGeom prst="rect">
            <a:avLst/>
          </a:prstGeom>
          <a:ln>
            <a:noFill/>
          </a:ln>
          <a:effectLst>
            <a:outerShdw blurRad="368300" dist="228600" dir="2700000" algn="tl" rotWithShape="0">
              <a:prstClr val="black">
                <a:alpha val="22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1355725" y="3729990"/>
            <a:ext cx="8876665" cy="2792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b="1">
                <a:solidFill>
                  <a:srgbClr val="366087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一、客户端下载地址</a:t>
            </a:r>
            <a:endParaRPr lang="zh-CN" altLang="en-US" b="1">
              <a:solidFill>
                <a:srgbClr val="366087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http://112.54.44.145:9003/caseal/publicService/sealinfoAccess/downloadKey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复制此地址，在浏览器地址栏中打开。目前最新版本是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1.2.4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b="1">
                <a:solidFill>
                  <a:srgbClr val="366087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二、安装准备</a:t>
            </a:r>
            <a:endParaRPr lang="zh-CN" altLang="en-US" b="1">
              <a:solidFill>
                <a:srgbClr val="366087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为保障安装顺利，建议以“管理员身份运行”方式运行客户端安装程序，安装前请确认电脑上未插入的“USBKEY”数字证书介质。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/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" t="32227" r="128" b="2266"/>
          <a:stretch>
            <a:fillRect/>
          </a:stretch>
        </p:blipFill>
        <p:spPr>
          <a:xfrm rot="16200000" flipV="1">
            <a:off x="2649220" y="-2649220"/>
            <a:ext cx="6873875" cy="121532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l="-62" t="23964" r="1"/>
          <a:stretch>
            <a:fillRect/>
          </a:stretch>
        </p:blipFill>
        <p:spPr>
          <a:xfrm>
            <a:off x="152400" y="-9462"/>
            <a:ext cx="744230" cy="77877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8143" y="54178"/>
            <a:ext cx="6464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03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96756" y="54178"/>
            <a:ext cx="4265930" cy="579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注意事项</a:t>
            </a:r>
            <a:r>
              <a:rPr lang="en-US" altLang="zh-CN" sz="3200" b="1" dirty="0">
                <a:solidFill>
                  <a:schemeClr val="bg2">
                    <a:lumMod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电子签章</a:t>
            </a:r>
            <a:endParaRPr lang="zh-CN" altLang="en-US" sz="3200" b="1" dirty="0">
              <a:solidFill>
                <a:schemeClr val="bg2">
                  <a:lumMod val="2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10387765" y="6391133"/>
            <a:ext cx="1413805" cy="121920"/>
            <a:chOff x="9433560" y="512747"/>
            <a:chExt cx="1413805" cy="121920"/>
          </a:xfrm>
          <a:solidFill>
            <a:srgbClr val="FCC101"/>
          </a:solidFill>
        </p:grpSpPr>
        <p:sp>
          <p:nvSpPr>
            <p:cNvPr id="53" name="椭圆 52"/>
            <p:cNvSpPr/>
            <p:nvPr/>
          </p:nvSpPr>
          <p:spPr>
            <a:xfrm>
              <a:off x="9433560" y="512747"/>
              <a:ext cx="121920" cy="1219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9618115" y="512747"/>
              <a:ext cx="121920" cy="1219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9802670" y="512747"/>
              <a:ext cx="121920" cy="1219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9987225" y="512747"/>
              <a:ext cx="121920" cy="1219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10171780" y="512747"/>
              <a:ext cx="121920" cy="1219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10356335" y="512747"/>
              <a:ext cx="121920" cy="1219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9" name="椭圆 58"/>
            <p:cNvSpPr/>
            <p:nvPr/>
          </p:nvSpPr>
          <p:spPr>
            <a:xfrm>
              <a:off x="10540890" y="512747"/>
              <a:ext cx="121920" cy="1219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10725445" y="512747"/>
              <a:ext cx="121920" cy="1219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1140472" y="319424"/>
            <a:ext cx="876529" cy="186462"/>
            <a:chOff x="660400" y="1534438"/>
            <a:chExt cx="876529" cy="186462"/>
          </a:xfrm>
          <a:solidFill>
            <a:srgbClr val="184C74"/>
          </a:solidFill>
        </p:grpSpPr>
        <p:sp>
          <p:nvSpPr>
            <p:cNvPr id="34" name="椭圆 33"/>
            <p:cNvSpPr/>
            <p:nvPr/>
          </p:nvSpPr>
          <p:spPr>
            <a:xfrm flipH="1">
              <a:off x="660400" y="1534438"/>
              <a:ext cx="186462" cy="1864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 flipH="1">
              <a:off x="1004715" y="1534438"/>
              <a:ext cx="186462" cy="1864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 flipH="1">
              <a:off x="1350467" y="1534438"/>
              <a:ext cx="186462" cy="1864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355725" y="4846955"/>
            <a:ext cx="88766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b="1">
                <a:solidFill>
                  <a:srgbClr val="366087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三、安装过程</a:t>
            </a:r>
            <a:endParaRPr lang="zh-CN" altLang="en-US" b="1">
              <a:solidFill>
                <a:srgbClr val="366087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点击安装按钮，执行安装程序步骤，安装过程中，请勿点击“取消”按钮。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75" y="1459230"/>
            <a:ext cx="4161155" cy="2834005"/>
          </a:xfrm>
          <a:prstGeom prst="rect">
            <a:avLst/>
          </a:prstGeom>
          <a:noFill/>
          <a:ln>
            <a:solidFill>
              <a:srgbClr val="366087">
                <a:alpha val="0"/>
              </a:srgb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4690" y="1459230"/>
            <a:ext cx="3852545" cy="2834005"/>
          </a:xfrm>
          <a:prstGeom prst="rect">
            <a:avLst/>
          </a:prstGeom>
          <a:noFill/>
          <a:ln>
            <a:solidFill>
              <a:srgbClr val="366087">
                <a:alpha val="0"/>
              </a:srgb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4395" y="1459230"/>
            <a:ext cx="3522980" cy="2838450"/>
          </a:xfrm>
          <a:prstGeom prst="rect">
            <a:avLst/>
          </a:prstGeom>
          <a:noFill/>
          <a:ln>
            <a:solidFill>
              <a:srgbClr val="366087">
                <a:alpha val="0"/>
              </a:srgb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0"/>
          <p:cNvSpPr txBox="1"/>
          <p:nvPr/>
        </p:nvSpPr>
        <p:spPr>
          <a:xfrm>
            <a:off x="2363138" y="2777137"/>
            <a:ext cx="74750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600"/>
            <a:r>
              <a:rPr lang="en-US" altLang="zh-CN" sz="8800" dirty="0" smtClean="0">
                <a:solidFill>
                  <a:schemeClr val="bg1">
                    <a:lumMod val="65000"/>
                    <a:alpha val="2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Aparajita" panose="020B0604020202020204" pitchFamily="34" charset="0"/>
              </a:rPr>
              <a:t>PART ONE</a:t>
            </a:r>
            <a:endParaRPr lang="zh-CN" altLang="en-US" sz="8800" dirty="0">
              <a:solidFill>
                <a:schemeClr val="bg1">
                  <a:lumMod val="65000"/>
                  <a:alpha val="2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Aparajita" panose="020B0604020202020204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896748" y="3210787"/>
            <a:ext cx="4407876" cy="1050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报建事项</a:t>
            </a:r>
            <a:endParaRPr lang="zh-CN" altLang="en-US" sz="48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906698" y="4427880"/>
            <a:ext cx="387976" cy="79048"/>
          </a:xfrm>
          <a:prstGeom prst="rect">
            <a:avLst/>
          </a:prstGeom>
          <a:solidFill>
            <a:srgbClr val="FCC101"/>
          </a:soli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4629904" y="1391972"/>
            <a:ext cx="2902270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b="1" dirty="0" smtClean="0">
                <a:solidFill>
                  <a:srgbClr val="366087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01</a:t>
            </a:r>
            <a:endParaRPr lang="en-US" altLang="zh-CN" sz="11500" b="1" dirty="0" smtClean="0">
              <a:solidFill>
                <a:srgbClr val="366087"/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2" name="矩形 7"/>
          <p:cNvSpPr/>
          <p:nvPr/>
        </p:nvSpPr>
        <p:spPr>
          <a:xfrm flipH="1">
            <a:off x="8141417" y="-16042"/>
            <a:ext cx="4064723" cy="2150075"/>
          </a:xfrm>
          <a:custGeom>
            <a:avLst/>
            <a:gdLst>
              <a:gd name="connsiteX0" fmla="*/ 0 w 4608095"/>
              <a:gd name="connsiteY0" fmla="*/ 0 h 1888958"/>
              <a:gd name="connsiteX1" fmla="*/ 4608095 w 4608095"/>
              <a:gd name="connsiteY1" fmla="*/ 0 h 1888958"/>
              <a:gd name="connsiteX2" fmla="*/ 4608095 w 4608095"/>
              <a:gd name="connsiteY2" fmla="*/ 1888958 h 1888958"/>
              <a:gd name="connsiteX3" fmla="*/ 0 w 4608095"/>
              <a:gd name="connsiteY3" fmla="*/ 1888958 h 1888958"/>
              <a:gd name="connsiteX4" fmla="*/ 0 w 4608095"/>
              <a:gd name="connsiteY4" fmla="*/ 0 h 1888958"/>
              <a:gd name="connsiteX0-1" fmla="*/ 0 w 4608095"/>
              <a:gd name="connsiteY0-2" fmla="*/ 12032 h 1900990"/>
              <a:gd name="connsiteX1-3" fmla="*/ 2863516 w 4608095"/>
              <a:gd name="connsiteY1-4" fmla="*/ 0 h 1900990"/>
              <a:gd name="connsiteX2-5" fmla="*/ 4608095 w 4608095"/>
              <a:gd name="connsiteY2-6" fmla="*/ 12032 h 1900990"/>
              <a:gd name="connsiteX3-7" fmla="*/ 4608095 w 4608095"/>
              <a:gd name="connsiteY3-8" fmla="*/ 1900990 h 1900990"/>
              <a:gd name="connsiteX4-9" fmla="*/ 0 w 4608095"/>
              <a:gd name="connsiteY4-10" fmla="*/ 1900990 h 1900990"/>
              <a:gd name="connsiteX5" fmla="*/ 0 w 4608095"/>
              <a:gd name="connsiteY5" fmla="*/ 12032 h 1900990"/>
              <a:gd name="connsiteX0-11" fmla="*/ 0 w 4608095"/>
              <a:gd name="connsiteY0-12" fmla="*/ 12032 h 1900990"/>
              <a:gd name="connsiteX1-13" fmla="*/ 2863516 w 4608095"/>
              <a:gd name="connsiteY1-14" fmla="*/ 0 h 1900990"/>
              <a:gd name="connsiteX2-15" fmla="*/ 4608095 w 4608095"/>
              <a:gd name="connsiteY2-16" fmla="*/ 12032 h 1900990"/>
              <a:gd name="connsiteX3-17" fmla="*/ 4596063 w 4608095"/>
              <a:gd name="connsiteY3-18" fmla="*/ 1070811 h 1900990"/>
              <a:gd name="connsiteX4-19" fmla="*/ 4608095 w 4608095"/>
              <a:gd name="connsiteY4-20" fmla="*/ 1900990 h 1900990"/>
              <a:gd name="connsiteX5-21" fmla="*/ 0 w 4608095"/>
              <a:gd name="connsiteY5-22" fmla="*/ 1900990 h 1900990"/>
              <a:gd name="connsiteX6" fmla="*/ 0 w 4608095"/>
              <a:gd name="connsiteY6" fmla="*/ 12032 h 1900990"/>
              <a:gd name="connsiteX0-23" fmla="*/ 0 w 4608095"/>
              <a:gd name="connsiteY0-24" fmla="*/ 12032 h 1900990"/>
              <a:gd name="connsiteX1-25" fmla="*/ 2863516 w 4608095"/>
              <a:gd name="connsiteY1-26" fmla="*/ 0 h 1900990"/>
              <a:gd name="connsiteX2-27" fmla="*/ 4608095 w 4608095"/>
              <a:gd name="connsiteY2-28" fmla="*/ 12032 h 1900990"/>
              <a:gd name="connsiteX3-29" fmla="*/ 4596063 w 4608095"/>
              <a:gd name="connsiteY3-30" fmla="*/ 1070811 h 1900990"/>
              <a:gd name="connsiteX4-31" fmla="*/ 0 w 4608095"/>
              <a:gd name="connsiteY4-32" fmla="*/ 1900990 h 1900990"/>
              <a:gd name="connsiteX5-33" fmla="*/ 0 w 4608095"/>
              <a:gd name="connsiteY5-34" fmla="*/ 12032 h 1900990"/>
              <a:gd name="connsiteX0-35" fmla="*/ 0 w 4596063"/>
              <a:gd name="connsiteY0-36" fmla="*/ 12032 h 1900990"/>
              <a:gd name="connsiteX1-37" fmla="*/ 2863516 w 4596063"/>
              <a:gd name="connsiteY1-38" fmla="*/ 0 h 1900990"/>
              <a:gd name="connsiteX2-39" fmla="*/ 4596063 w 4596063"/>
              <a:gd name="connsiteY2-40" fmla="*/ 1070811 h 1900990"/>
              <a:gd name="connsiteX3-41" fmla="*/ 0 w 4596063"/>
              <a:gd name="connsiteY3-42" fmla="*/ 1900990 h 1900990"/>
              <a:gd name="connsiteX4-43" fmla="*/ 0 w 4596063"/>
              <a:gd name="connsiteY4-44" fmla="*/ 12032 h 1900990"/>
              <a:gd name="connsiteX0-45" fmla="*/ 0 w 4064723"/>
              <a:gd name="connsiteY0-46" fmla="*/ 12032 h 1900990"/>
              <a:gd name="connsiteX1-47" fmla="*/ 2863516 w 4064723"/>
              <a:gd name="connsiteY1-48" fmla="*/ 0 h 1900990"/>
              <a:gd name="connsiteX2-49" fmla="*/ 4064723 w 4064723"/>
              <a:gd name="connsiteY2-50" fmla="*/ 1679128 h 1900990"/>
              <a:gd name="connsiteX3-51" fmla="*/ 0 w 4064723"/>
              <a:gd name="connsiteY3-52" fmla="*/ 1900990 h 1900990"/>
              <a:gd name="connsiteX4-53" fmla="*/ 0 w 4064723"/>
              <a:gd name="connsiteY4-54" fmla="*/ 12032 h 1900990"/>
              <a:gd name="connsiteX0-55" fmla="*/ 0 w 4064723"/>
              <a:gd name="connsiteY0-56" fmla="*/ 12032 h 1900990"/>
              <a:gd name="connsiteX1-57" fmla="*/ 1556951 w 4064723"/>
              <a:gd name="connsiteY1-58" fmla="*/ 10863 h 1900990"/>
              <a:gd name="connsiteX2-59" fmla="*/ 2863516 w 4064723"/>
              <a:gd name="connsiteY2-60" fmla="*/ 0 h 1900990"/>
              <a:gd name="connsiteX3-61" fmla="*/ 4064723 w 4064723"/>
              <a:gd name="connsiteY3-62" fmla="*/ 1679128 h 1900990"/>
              <a:gd name="connsiteX4-63" fmla="*/ 0 w 4064723"/>
              <a:gd name="connsiteY4-64" fmla="*/ 1900990 h 1900990"/>
              <a:gd name="connsiteX5-65" fmla="*/ 0 w 4064723"/>
              <a:gd name="connsiteY5-66" fmla="*/ 12032 h 1900990"/>
              <a:gd name="connsiteX0-67" fmla="*/ 0 w 4064723"/>
              <a:gd name="connsiteY0-68" fmla="*/ 1169 h 1890127"/>
              <a:gd name="connsiteX1-69" fmla="*/ 1556951 w 4064723"/>
              <a:gd name="connsiteY1-70" fmla="*/ 0 h 1890127"/>
              <a:gd name="connsiteX2-71" fmla="*/ 4064723 w 4064723"/>
              <a:gd name="connsiteY2-72" fmla="*/ 1668265 h 1890127"/>
              <a:gd name="connsiteX3-73" fmla="*/ 0 w 4064723"/>
              <a:gd name="connsiteY3-74" fmla="*/ 1890127 h 1890127"/>
              <a:gd name="connsiteX4-75" fmla="*/ 0 w 4064723"/>
              <a:gd name="connsiteY4-76" fmla="*/ 1169 h 18901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064723" h="1890127">
                <a:moveTo>
                  <a:pt x="0" y="1169"/>
                </a:moveTo>
                <a:lnTo>
                  <a:pt x="1556951" y="0"/>
                </a:lnTo>
                <a:lnTo>
                  <a:pt x="4064723" y="1668265"/>
                </a:lnTo>
                <a:lnTo>
                  <a:pt x="0" y="1890127"/>
                </a:lnTo>
                <a:lnTo>
                  <a:pt x="0" y="1169"/>
                </a:lnTo>
                <a:close/>
              </a:path>
            </a:pathLst>
          </a:custGeom>
          <a:solidFill>
            <a:srgbClr val="F1F3F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10020299" y="-453359"/>
            <a:ext cx="3640387" cy="7515308"/>
            <a:chOff x="9625781" y="-259102"/>
            <a:chExt cx="4282556" cy="6667678"/>
          </a:xfrm>
        </p:grpSpPr>
        <p:sp>
          <p:nvSpPr>
            <p:cNvPr id="37" name="等腰三角形 36"/>
            <p:cNvSpPr/>
            <p:nvPr/>
          </p:nvSpPr>
          <p:spPr>
            <a:xfrm rot="16200000">
              <a:off x="9493841" y="581363"/>
              <a:ext cx="2830100" cy="2566219"/>
            </a:xfrm>
            <a:prstGeom prst="triangle">
              <a:avLst/>
            </a:prstGeom>
            <a:solidFill>
              <a:srgbClr val="366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8" name="等腰三角形 37"/>
            <p:cNvSpPr/>
            <p:nvPr/>
          </p:nvSpPr>
          <p:spPr>
            <a:xfrm rot="16200000">
              <a:off x="11040037" y="2825212"/>
              <a:ext cx="1497682" cy="1759974"/>
            </a:xfrm>
            <a:prstGeom prst="triangle">
              <a:avLst/>
            </a:prstGeom>
            <a:solidFill>
              <a:srgbClr val="FCC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等腰三角形 1"/>
            <p:cNvSpPr/>
            <p:nvPr/>
          </p:nvSpPr>
          <p:spPr>
            <a:xfrm rot="16200000">
              <a:off x="10835652" y="4709448"/>
              <a:ext cx="1562322" cy="1835934"/>
            </a:xfrm>
            <a:prstGeom prst="triangle">
              <a:avLst/>
            </a:prstGeom>
            <a:solidFill>
              <a:srgbClr val="366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16200000">
              <a:off x="11443159" y="4129086"/>
              <a:ext cx="1497682" cy="1759974"/>
            </a:xfrm>
            <a:prstGeom prst="triangle">
              <a:avLst/>
            </a:prstGeom>
            <a:noFill/>
            <a:ln>
              <a:solidFill>
                <a:schemeClr val="bg1">
                  <a:alpha val="2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等腰三角形 6"/>
            <p:cNvSpPr/>
            <p:nvPr/>
          </p:nvSpPr>
          <p:spPr>
            <a:xfrm rot="16200000">
              <a:off x="11443159" y="3613204"/>
              <a:ext cx="1497682" cy="1759974"/>
            </a:xfrm>
            <a:prstGeom prst="triangle">
              <a:avLst/>
            </a:prstGeom>
            <a:noFill/>
            <a:ln>
              <a:solidFill>
                <a:schemeClr val="bg1">
                  <a:alpha val="2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16200000">
              <a:off x="11443159" y="2256150"/>
              <a:ext cx="1497682" cy="1759974"/>
            </a:xfrm>
            <a:prstGeom prst="triangle">
              <a:avLst/>
            </a:prstGeom>
            <a:noFill/>
            <a:ln>
              <a:solidFill>
                <a:schemeClr val="bg1">
                  <a:alpha val="2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3" name="等腰三角形 42"/>
            <p:cNvSpPr/>
            <p:nvPr/>
          </p:nvSpPr>
          <p:spPr>
            <a:xfrm rot="16200000">
              <a:off x="10978265" y="1002664"/>
              <a:ext cx="2694156" cy="3165988"/>
            </a:xfrm>
            <a:prstGeom prst="triangle">
              <a:avLst/>
            </a:prstGeom>
            <a:noFill/>
            <a:ln>
              <a:solidFill>
                <a:schemeClr val="bg1">
                  <a:alpha val="2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4" name="等腰三角形 43"/>
            <p:cNvSpPr/>
            <p:nvPr/>
          </p:nvSpPr>
          <p:spPr>
            <a:xfrm rot="16200000">
              <a:off x="11040037" y="-390248"/>
              <a:ext cx="1497682" cy="1759974"/>
            </a:xfrm>
            <a:prstGeom prst="triangle">
              <a:avLst/>
            </a:prstGeom>
            <a:noFill/>
            <a:ln>
              <a:solidFill>
                <a:schemeClr val="bg1">
                  <a:alpha val="2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5" name="等腰三角形 44"/>
            <p:cNvSpPr/>
            <p:nvPr/>
          </p:nvSpPr>
          <p:spPr>
            <a:xfrm rot="16200000">
              <a:off x="9910737" y="2904107"/>
              <a:ext cx="422806" cy="328026"/>
            </a:xfrm>
            <a:prstGeom prst="triangle">
              <a:avLst/>
            </a:prstGeom>
            <a:solidFill>
              <a:srgbClr val="FCC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6" name="等腰三角形 45"/>
            <p:cNvSpPr/>
            <p:nvPr/>
          </p:nvSpPr>
          <p:spPr>
            <a:xfrm rot="16200000">
              <a:off x="10466001" y="4898218"/>
              <a:ext cx="422806" cy="328026"/>
            </a:xfrm>
            <a:prstGeom prst="triangle">
              <a:avLst/>
            </a:prstGeom>
            <a:solidFill>
              <a:srgbClr val="233F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 flipH="1">
            <a:off x="-1388419" y="-453359"/>
            <a:ext cx="3440774" cy="7515308"/>
            <a:chOff x="9625781" y="-259102"/>
            <a:chExt cx="4282556" cy="6667678"/>
          </a:xfrm>
        </p:grpSpPr>
        <p:sp>
          <p:nvSpPr>
            <p:cNvPr id="10" name="等腰三角形 9"/>
            <p:cNvSpPr/>
            <p:nvPr/>
          </p:nvSpPr>
          <p:spPr>
            <a:xfrm rot="16200000">
              <a:off x="9493841" y="581363"/>
              <a:ext cx="2830100" cy="2566219"/>
            </a:xfrm>
            <a:prstGeom prst="triangle">
              <a:avLst/>
            </a:prstGeom>
            <a:solidFill>
              <a:srgbClr val="366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/>
          </p:nvSpPr>
          <p:spPr>
            <a:xfrm rot="16200000">
              <a:off x="11040037" y="2825212"/>
              <a:ext cx="1497682" cy="1759974"/>
            </a:xfrm>
            <a:prstGeom prst="triangle">
              <a:avLst/>
            </a:prstGeom>
            <a:solidFill>
              <a:srgbClr val="FCC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0" name="等腰三角形 49"/>
            <p:cNvSpPr/>
            <p:nvPr/>
          </p:nvSpPr>
          <p:spPr>
            <a:xfrm rot="16200000">
              <a:off x="10835652" y="4709448"/>
              <a:ext cx="1562322" cy="1835934"/>
            </a:xfrm>
            <a:prstGeom prst="triangle">
              <a:avLst/>
            </a:prstGeom>
            <a:solidFill>
              <a:srgbClr val="366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1" name="等腰三角形 50"/>
            <p:cNvSpPr/>
            <p:nvPr/>
          </p:nvSpPr>
          <p:spPr>
            <a:xfrm rot="16200000">
              <a:off x="11443159" y="4129086"/>
              <a:ext cx="1497682" cy="1759974"/>
            </a:xfrm>
            <a:prstGeom prst="triangle">
              <a:avLst/>
            </a:prstGeom>
            <a:noFill/>
            <a:ln>
              <a:solidFill>
                <a:schemeClr val="bg1">
                  <a:alpha val="2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2" name="等腰三角形 51"/>
            <p:cNvSpPr/>
            <p:nvPr/>
          </p:nvSpPr>
          <p:spPr>
            <a:xfrm rot="16200000">
              <a:off x="11443159" y="3613204"/>
              <a:ext cx="1497682" cy="1759974"/>
            </a:xfrm>
            <a:prstGeom prst="triangle">
              <a:avLst/>
            </a:prstGeom>
            <a:noFill/>
            <a:ln>
              <a:solidFill>
                <a:schemeClr val="bg1">
                  <a:alpha val="2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3" name="等腰三角形 52"/>
            <p:cNvSpPr/>
            <p:nvPr/>
          </p:nvSpPr>
          <p:spPr>
            <a:xfrm rot="16200000">
              <a:off x="11443159" y="2256150"/>
              <a:ext cx="1497682" cy="1759974"/>
            </a:xfrm>
            <a:prstGeom prst="triangle">
              <a:avLst/>
            </a:prstGeom>
            <a:noFill/>
            <a:ln>
              <a:solidFill>
                <a:schemeClr val="bg1">
                  <a:alpha val="2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4" name="等腰三角形 53"/>
            <p:cNvSpPr/>
            <p:nvPr/>
          </p:nvSpPr>
          <p:spPr>
            <a:xfrm rot="16200000">
              <a:off x="10978265" y="1002664"/>
              <a:ext cx="2694156" cy="3165988"/>
            </a:xfrm>
            <a:prstGeom prst="triangle">
              <a:avLst/>
            </a:prstGeom>
            <a:noFill/>
            <a:ln>
              <a:solidFill>
                <a:schemeClr val="bg1">
                  <a:alpha val="2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5" name="等腰三角形 54"/>
            <p:cNvSpPr/>
            <p:nvPr/>
          </p:nvSpPr>
          <p:spPr>
            <a:xfrm rot="16200000">
              <a:off x="11040037" y="-390248"/>
              <a:ext cx="1497682" cy="1759974"/>
            </a:xfrm>
            <a:prstGeom prst="triangle">
              <a:avLst/>
            </a:prstGeom>
            <a:noFill/>
            <a:ln>
              <a:solidFill>
                <a:schemeClr val="bg1">
                  <a:alpha val="2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6" name="等腰三角形 55"/>
            <p:cNvSpPr/>
            <p:nvPr/>
          </p:nvSpPr>
          <p:spPr>
            <a:xfrm rot="16200000">
              <a:off x="9910737" y="2904107"/>
              <a:ext cx="422806" cy="328026"/>
            </a:xfrm>
            <a:prstGeom prst="triangle">
              <a:avLst/>
            </a:prstGeom>
            <a:solidFill>
              <a:srgbClr val="FCC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7" name="等腰三角形 56"/>
            <p:cNvSpPr/>
            <p:nvPr/>
          </p:nvSpPr>
          <p:spPr>
            <a:xfrm rot="16200000">
              <a:off x="10466001" y="4898218"/>
              <a:ext cx="422806" cy="328026"/>
            </a:xfrm>
            <a:prstGeom prst="triangle">
              <a:avLst/>
            </a:prstGeom>
            <a:solidFill>
              <a:srgbClr val="233F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38200" y="4628515"/>
            <a:ext cx="10733405" cy="3156585"/>
            <a:chOff x="-393104" y="3979004"/>
            <a:chExt cx="12823716" cy="3997691"/>
          </a:xfrm>
        </p:grpSpPr>
        <p:grpSp>
          <p:nvGrpSpPr>
            <p:cNvPr id="13" name="组合 12"/>
            <p:cNvGrpSpPr/>
            <p:nvPr/>
          </p:nvGrpSpPr>
          <p:grpSpPr>
            <a:xfrm>
              <a:off x="5630801" y="3979004"/>
              <a:ext cx="6799811" cy="3997691"/>
              <a:chOff x="-105335" y="3287380"/>
              <a:chExt cx="7517415" cy="4962704"/>
            </a:xfrm>
          </p:grpSpPr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1" cstate="print">
                <a:alphaModFix am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105335" y="3287380"/>
                <a:ext cx="4962704" cy="4962704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/>
            </p:nvPicPr>
            <p:blipFill rotWithShape="1">
              <a:blip r:embed="rId2" cstate="print">
                <a:alphaModFix am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090"/>
              <a:stretch>
                <a:fillRect/>
              </a:stretch>
            </p:blipFill>
            <p:spPr>
              <a:xfrm flipH="1">
                <a:off x="3945835" y="5615107"/>
                <a:ext cx="3466245" cy="2249930"/>
              </a:xfrm>
              <a:prstGeom prst="rect">
                <a:avLst/>
              </a:prstGeom>
            </p:spPr>
          </p:pic>
        </p:grpSp>
        <p:grpSp>
          <p:nvGrpSpPr>
            <p:cNvPr id="16" name="组合 15"/>
            <p:cNvGrpSpPr/>
            <p:nvPr/>
          </p:nvGrpSpPr>
          <p:grpSpPr>
            <a:xfrm>
              <a:off x="-393104" y="3979004"/>
              <a:ext cx="6799811" cy="3997691"/>
              <a:chOff x="-105335" y="3287380"/>
              <a:chExt cx="7517415" cy="4962704"/>
            </a:xfrm>
          </p:grpSpPr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1" cstate="print">
                <a:alphaModFix am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05335" y="3287380"/>
                <a:ext cx="4962704" cy="4962704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 rotWithShape="1">
              <a:blip r:embed="rId2" cstate="print">
                <a:alphaModFix am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090"/>
              <a:stretch>
                <a:fillRect/>
              </a:stretch>
            </p:blipFill>
            <p:spPr>
              <a:xfrm flipH="1">
                <a:off x="3945835" y="5615107"/>
                <a:ext cx="3466245" cy="224993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 bldLvl="0" animBg="1"/>
      <p:bldP spid="7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" t="32227" r="128" b="2266"/>
          <a:stretch>
            <a:fillRect/>
          </a:stretch>
        </p:blipFill>
        <p:spPr>
          <a:xfrm rot="16200000" flipV="1">
            <a:off x="2639695" y="-2655570"/>
            <a:ext cx="6873875" cy="121532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l="-62" t="23964" r="1"/>
          <a:stretch>
            <a:fillRect/>
          </a:stretch>
        </p:blipFill>
        <p:spPr>
          <a:xfrm>
            <a:off x="152400" y="-9462"/>
            <a:ext cx="744230" cy="77877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8143" y="54178"/>
            <a:ext cx="6464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03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96756" y="54178"/>
            <a:ext cx="4265930" cy="579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注意事项</a:t>
            </a:r>
            <a:r>
              <a:rPr lang="en-US" altLang="zh-CN" sz="3200" b="1" dirty="0">
                <a:solidFill>
                  <a:schemeClr val="bg2">
                    <a:lumMod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电子签章</a:t>
            </a:r>
            <a:endParaRPr lang="zh-CN" altLang="en-US" sz="3200" b="1" dirty="0">
              <a:solidFill>
                <a:schemeClr val="bg2">
                  <a:lumMod val="2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10387765" y="6391133"/>
            <a:ext cx="1413805" cy="121920"/>
            <a:chOff x="9433560" y="512747"/>
            <a:chExt cx="1413805" cy="121920"/>
          </a:xfrm>
          <a:solidFill>
            <a:srgbClr val="FCC101"/>
          </a:solidFill>
        </p:grpSpPr>
        <p:sp>
          <p:nvSpPr>
            <p:cNvPr id="53" name="椭圆 52"/>
            <p:cNvSpPr/>
            <p:nvPr/>
          </p:nvSpPr>
          <p:spPr>
            <a:xfrm>
              <a:off x="9433560" y="512747"/>
              <a:ext cx="121920" cy="1219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9618115" y="512747"/>
              <a:ext cx="121920" cy="1219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9802670" y="512747"/>
              <a:ext cx="121920" cy="1219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9987225" y="512747"/>
              <a:ext cx="121920" cy="1219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10171780" y="512747"/>
              <a:ext cx="121920" cy="1219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10356335" y="512747"/>
              <a:ext cx="121920" cy="1219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9" name="椭圆 58"/>
            <p:cNvSpPr/>
            <p:nvPr/>
          </p:nvSpPr>
          <p:spPr>
            <a:xfrm>
              <a:off x="10540890" y="512747"/>
              <a:ext cx="121920" cy="1219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10725445" y="512747"/>
              <a:ext cx="121920" cy="1219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1140472" y="319424"/>
            <a:ext cx="876529" cy="186462"/>
            <a:chOff x="660400" y="1534438"/>
            <a:chExt cx="876529" cy="186462"/>
          </a:xfrm>
          <a:solidFill>
            <a:srgbClr val="184C74"/>
          </a:solidFill>
        </p:grpSpPr>
        <p:sp>
          <p:nvSpPr>
            <p:cNvPr id="34" name="椭圆 33"/>
            <p:cNvSpPr/>
            <p:nvPr/>
          </p:nvSpPr>
          <p:spPr>
            <a:xfrm flipH="1">
              <a:off x="660400" y="1534438"/>
              <a:ext cx="186462" cy="1864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 flipH="1">
              <a:off x="1004715" y="1534438"/>
              <a:ext cx="186462" cy="1864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 flipH="1">
              <a:off x="1350467" y="1534438"/>
              <a:ext cx="186462" cy="1864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328795" y="2531110"/>
            <a:ext cx="716851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solidFill>
                  <a:srgbClr val="366087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四、安装结束（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请重启计算机</a:t>
            </a:r>
            <a:r>
              <a:rPr lang="zh-CN" altLang="en-US" b="1">
                <a:solidFill>
                  <a:srgbClr val="366087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endParaRPr lang="zh-CN" altLang="en-US" b="1">
              <a:solidFill>
                <a:srgbClr val="366087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/>
            <a:endParaRPr lang="zh-CN" altLang="en-US" b="1">
              <a:solidFill>
                <a:srgbClr val="366087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/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. 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安装完成后，右下角任务栏新增“福建省企业数字证书和电子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/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签章客户端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”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图标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/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/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. 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桌面新增“福建省企业数字证书客户端”和“福建省企业电子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/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签章客户端”快捷方式图标。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/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/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3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680" y="2304415"/>
            <a:ext cx="2743200" cy="39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475" y="3131185"/>
            <a:ext cx="2743200" cy="1663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/>
          <a:srcRect l="-62" t="23964" r="1"/>
          <a:stretch>
            <a:fillRect/>
          </a:stretch>
        </p:blipFill>
        <p:spPr>
          <a:xfrm>
            <a:off x="152400" y="-9462"/>
            <a:ext cx="744230" cy="77877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8143" y="54178"/>
            <a:ext cx="6464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03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96756" y="54178"/>
            <a:ext cx="58991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注意事项</a:t>
            </a:r>
            <a:r>
              <a:rPr lang="en-US" altLang="zh-CN" sz="3200" b="1" dirty="0">
                <a:solidFill>
                  <a:schemeClr val="bg2">
                    <a:lumMod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电子签章</a:t>
            </a:r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常见问题</a:t>
            </a:r>
            <a:endParaRPr lang="zh-CN" altLang="en-US" sz="3200" b="1" dirty="0">
              <a:solidFill>
                <a:schemeClr val="bg2">
                  <a:lumMod val="2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4" name="L 形 23"/>
          <p:cNvSpPr/>
          <p:nvPr/>
        </p:nvSpPr>
        <p:spPr>
          <a:xfrm>
            <a:off x="954" y="4931229"/>
            <a:ext cx="2273906" cy="1931104"/>
          </a:xfrm>
          <a:prstGeom prst="corner">
            <a:avLst>
              <a:gd name="adj1" fmla="val 20779"/>
              <a:gd name="adj2" fmla="val 20629"/>
            </a:avLst>
          </a:prstGeom>
          <a:solidFill>
            <a:srgbClr val="184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25" name="L 形 24"/>
          <p:cNvSpPr/>
          <p:nvPr/>
        </p:nvSpPr>
        <p:spPr>
          <a:xfrm rot="10800000">
            <a:off x="9923034" y="-10890"/>
            <a:ext cx="2273906" cy="1931104"/>
          </a:xfrm>
          <a:prstGeom prst="corner">
            <a:avLst>
              <a:gd name="adj1" fmla="val 20779"/>
              <a:gd name="adj2" fmla="val 20629"/>
            </a:avLst>
          </a:prstGeom>
          <a:solidFill>
            <a:srgbClr val="184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 flipH="1">
            <a:off x="1419860" y="1301115"/>
            <a:ext cx="854710" cy="880497"/>
          </a:xfrm>
          <a:prstGeom prst="rect">
            <a:avLst/>
          </a:prstGeom>
          <a:noFill/>
        </p:spPr>
        <p:txBody>
          <a:bodyPr wrap="square" rtlCol="0" anchor="ctr">
            <a:normAutofit lnSpcReduction="10000"/>
          </a:bodyPr>
          <a:p>
            <a:pPr algn="ctr">
              <a:lnSpc>
                <a:spcPct val="120000"/>
              </a:lnSpc>
            </a:pPr>
            <a:r>
              <a:rPr lang="en-US" altLang="zh-CN" sz="4700" b="1" dirty="0">
                <a:solidFill>
                  <a:schemeClr val="bg1"/>
                </a:solidFill>
                <a:latin typeface="Arial" panose="020B0604020202020204" pitchFamily="34" charset="0"/>
                <a:ea typeface="字魂58号-创中黑" panose="00000500000000000000" charset="-122"/>
                <a:sym typeface="Arial" panose="020B0604020202020204" pitchFamily="34" charset="0"/>
              </a:rPr>
              <a:t>01</a:t>
            </a:r>
            <a:endParaRPr lang="zh-CN" altLang="en-US" sz="4700" b="1" dirty="0">
              <a:solidFill>
                <a:schemeClr val="bg1"/>
              </a:solidFill>
              <a:latin typeface="Arial" panose="020B0604020202020204" pitchFamily="34" charset="0"/>
              <a:ea typeface="字魂58号-创中黑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66" name="矩形: 圆角 23"/>
          <p:cNvSpPr/>
          <p:nvPr>
            <p:custDataLst>
              <p:tags r:id="rId3"/>
            </p:custDataLst>
          </p:nvPr>
        </p:nvSpPr>
        <p:spPr>
          <a:xfrm flipH="1">
            <a:off x="1234440" y="2201259"/>
            <a:ext cx="10267950" cy="803330"/>
          </a:xfrm>
          <a:prstGeom prst="roundRect">
            <a:avLst/>
          </a:prstGeom>
          <a:noFill/>
          <a:ln>
            <a:solidFill>
              <a:srgbClr val="FCC10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字魂58号-创中黑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69" name="文本框 68"/>
          <p:cNvSpPr txBox="1"/>
          <p:nvPr>
            <p:custDataLst>
              <p:tags r:id="rId4"/>
            </p:custDataLst>
          </p:nvPr>
        </p:nvSpPr>
        <p:spPr>
          <a:xfrm flipH="1">
            <a:off x="831215" y="2311152"/>
            <a:ext cx="854710" cy="880110"/>
          </a:xfrm>
          <a:prstGeom prst="rect">
            <a:avLst/>
          </a:prstGeom>
          <a:noFill/>
        </p:spPr>
        <p:txBody>
          <a:bodyPr wrap="square" rtlCol="0" anchor="ctr">
            <a:normAutofit lnSpcReduction="10000"/>
          </a:bodyPr>
          <a:p>
            <a:pPr algn="ctr">
              <a:lnSpc>
                <a:spcPct val="120000"/>
              </a:lnSpc>
            </a:pPr>
            <a:r>
              <a:rPr lang="en-US" altLang="zh-CN" sz="4700" b="1" dirty="0">
                <a:solidFill>
                  <a:schemeClr val="bg1"/>
                </a:solidFill>
                <a:latin typeface="Arial" panose="020B0604020202020204" pitchFamily="34" charset="0"/>
                <a:ea typeface="字魂58号-创中黑" panose="00000500000000000000" charset="-122"/>
                <a:sym typeface="Arial" panose="020B0604020202020204" pitchFamily="34" charset="0"/>
              </a:rPr>
              <a:t>02</a:t>
            </a:r>
            <a:endParaRPr lang="zh-CN" altLang="en-US" sz="4700" b="1" dirty="0">
              <a:solidFill>
                <a:schemeClr val="bg1"/>
              </a:solidFill>
              <a:latin typeface="Arial" panose="020B0604020202020204" pitchFamily="34" charset="0"/>
              <a:ea typeface="字魂58号-创中黑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67" name="任意多边形: 形状 22"/>
          <p:cNvSpPr/>
          <p:nvPr>
            <p:custDataLst>
              <p:tags r:id="rId5"/>
            </p:custDataLst>
          </p:nvPr>
        </p:nvSpPr>
        <p:spPr>
          <a:xfrm>
            <a:off x="1212850" y="2195830"/>
            <a:ext cx="1699260" cy="803275"/>
          </a:xfrm>
          <a:custGeom>
            <a:avLst/>
            <a:gdLst>
              <a:gd name="connsiteX0" fmla="*/ 234531 w 1601528"/>
              <a:gd name="connsiteY0" fmla="*/ 0 h 1407160"/>
              <a:gd name="connsiteX1" fmla="*/ 975020 w 1601528"/>
              <a:gd name="connsiteY1" fmla="*/ 0 h 1407160"/>
              <a:gd name="connsiteX2" fmla="*/ 1601528 w 1601528"/>
              <a:gd name="connsiteY2" fmla="*/ 1407160 h 1407160"/>
              <a:gd name="connsiteX3" fmla="*/ 234531 w 1601528"/>
              <a:gd name="connsiteY3" fmla="*/ 1407160 h 1407160"/>
              <a:gd name="connsiteX4" fmla="*/ 0 w 1601528"/>
              <a:gd name="connsiteY4" fmla="*/ 1172629 h 1407160"/>
              <a:gd name="connsiteX5" fmla="*/ 0 w 1601528"/>
              <a:gd name="connsiteY5" fmla="*/ 234531 h 1407160"/>
              <a:gd name="connsiteX6" fmla="*/ 234531 w 1601528"/>
              <a:gd name="connsiteY6" fmla="*/ 0 h 140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1528" h="1407160">
                <a:moveTo>
                  <a:pt x="234531" y="0"/>
                </a:moveTo>
                <a:lnTo>
                  <a:pt x="975020" y="0"/>
                </a:lnTo>
                <a:lnTo>
                  <a:pt x="1601528" y="1407160"/>
                </a:lnTo>
                <a:lnTo>
                  <a:pt x="234531" y="1407160"/>
                </a:lnTo>
                <a:cubicBezTo>
                  <a:pt x="105003" y="1407160"/>
                  <a:pt x="0" y="1302157"/>
                  <a:pt x="0" y="1172629"/>
                </a:cubicBezTo>
                <a:lnTo>
                  <a:pt x="0" y="234531"/>
                </a:lnTo>
                <a:cubicBezTo>
                  <a:pt x="0" y="105003"/>
                  <a:pt x="105003" y="0"/>
                  <a:pt x="234531" y="0"/>
                </a:cubicBezTo>
                <a:close/>
              </a:path>
            </a:pathLst>
          </a:custGeom>
          <a:solidFill>
            <a:srgbClr val="FCC101"/>
          </a:solidFill>
          <a:ln>
            <a:solidFill>
              <a:srgbClr val="FCC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Arial" panose="020B0604020202020204" pitchFamily="34" charset="0"/>
              <a:ea typeface="字魂58号-创中黑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 flipH="1">
            <a:off x="1405890" y="2175262"/>
            <a:ext cx="854710" cy="880110"/>
          </a:xfrm>
          <a:prstGeom prst="rect">
            <a:avLst/>
          </a:prstGeom>
          <a:noFill/>
        </p:spPr>
        <p:txBody>
          <a:bodyPr wrap="square" rtlCol="0" anchor="ctr">
            <a:normAutofit lnSpcReduction="10000"/>
          </a:bodyPr>
          <a:p>
            <a:pPr algn="ctr">
              <a:lnSpc>
                <a:spcPct val="120000"/>
              </a:lnSpc>
            </a:pPr>
            <a:r>
              <a:rPr lang="en-US" altLang="zh-CN" sz="4700" b="1" dirty="0">
                <a:solidFill>
                  <a:schemeClr val="bg1"/>
                </a:solidFill>
                <a:latin typeface="Arial" panose="020B0604020202020204" pitchFamily="34" charset="0"/>
                <a:ea typeface="字魂58号-创中黑" panose="00000500000000000000" charset="-122"/>
                <a:sym typeface="Arial" panose="020B0604020202020204" pitchFamily="34" charset="0"/>
              </a:rPr>
              <a:t>02</a:t>
            </a:r>
            <a:endParaRPr lang="zh-CN" altLang="en-US" sz="4700" b="1" dirty="0">
              <a:solidFill>
                <a:schemeClr val="bg1"/>
              </a:solidFill>
              <a:latin typeface="Arial" panose="020B0604020202020204" pitchFamily="34" charset="0"/>
              <a:ea typeface="字魂58号-创中黑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68" name="文本框 67"/>
          <p:cNvSpPr txBox="1"/>
          <p:nvPr>
            <p:custDataLst>
              <p:tags r:id="rId7"/>
            </p:custDataLst>
          </p:nvPr>
        </p:nvSpPr>
        <p:spPr>
          <a:xfrm flipH="1">
            <a:off x="3047365" y="2413867"/>
            <a:ext cx="8185150" cy="482887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/>
          </a:bodyPr>
          <a:lstStyle>
            <a:defPPr>
              <a:defRPr lang="zh-CN"/>
            </a:defPPr>
            <a:lvl1pPr>
              <a:defRPr sz="2400" spc="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根据档案归档要求，请生成ofd格式的签章文件。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71" name="矩形: 圆角 23"/>
          <p:cNvSpPr/>
          <p:nvPr>
            <p:custDataLst>
              <p:tags r:id="rId8"/>
            </p:custDataLst>
          </p:nvPr>
        </p:nvSpPr>
        <p:spPr>
          <a:xfrm flipH="1">
            <a:off x="1234440" y="3224879"/>
            <a:ext cx="10267950" cy="803331"/>
          </a:xfrm>
          <a:prstGeom prst="roundRect">
            <a:avLst/>
          </a:prstGeom>
          <a:noFill/>
          <a:ln>
            <a:solidFill>
              <a:srgbClr val="36608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字魂58号-创中黑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72" name="任意多边形: 形状 22"/>
          <p:cNvSpPr/>
          <p:nvPr>
            <p:custDataLst>
              <p:tags r:id="rId9"/>
            </p:custDataLst>
          </p:nvPr>
        </p:nvSpPr>
        <p:spPr>
          <a:xfrm>
            <a:off x="1191260" y="3214370"/>
            <a:ext cx="1720215" cy="803275"/>
          </a:xfrm>
          <a:custGeom>
            <a:avLst/>
            <a:gdLst>
              <a:gd name="connsiteX0" fmla="*/ 234531 w 1601528"/>
              <a:gd name="connsiteY0" fmla="*/ 0 h 1407160"/>
              <a:gd name="connsiteX1" fmla="*/ 975020 w 1601528"/>
              <a:gd name="connsiteY1" fmla="*/ 0 h 1407160"/>
              <a:gd name="connsiteX2" fmla="*/ 1601528 w 1601528"/>
              <a:gd name="connsiteY2" fmla="*/ 1407160 h 1407160"/>
              <a:gd name="connsiteX3" fmla="*/ 234531 w 1601528"/>
              <a:gd name="connsiteY3" fmla="*/ 1407160 h 1407160"/>
              <a:gd name="connsiteX4" fmla="*/ 0 w 1601528"/>
              <a:gd name="connsiteY4" fmla="*/ 1172629 h 1407160"/>
              <a:gd name="connsiteX5" fmla="*/ 0 w 1601528"/>
              <a:gd name="connsiteY5" fmla="*/ 234531 h 1407160"/>
              <a:gd name="connsiteX6" fmla="*/ 234531 w 1601528"/>
              <a:gd name="connsiteY6" fmla="*/ 0 h 140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1528" h="1407160">
                <a:moveTo>
                  <a:pt x="234531" y="0"/>
                </a:moveTo>
                <a:lnTo>
                  <a:pt x="975020" y="0"/>
                </a:lnTo>
                <a:lnTo>
                  <a:pt x="1601528" y="1407160"/>
                </a:lnTo>
                <a:lnTo>
                  <a:pt x="234531" y="1407160"/>
                </a:lnTo>
                <a:cubicBezTo>
                  <a:pt x="105003" y="1407160"/>
                  <a:pt x="0" y="1302157"/>
                  <a:pt x="0" y="1172629"/>
                </a:cubicBezTo>
                <a:lnTo>
                  <a:pt x="0" y="234531"/>
                </a:lnTo>
                <a:cubicBezTo>
                  <a:pt x="0" y="105003"/>
                  <a:pt x="105003" y="0"/>
                  <a:pt x="234531" y="0"/>
                </a:cubicBezTo>
                <a:close/>
              </a:path>
            </a:pathLst>
          </a:custGeom>
          <a:solidFill>
            <a:srgbClr val="366087"/>
          </a:solidFill>
          <a:ln>
            <a:solidFill>
              <a:srgbClr val="3660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Arial" panose="020B0604020202020204" pitchFamily="34" charset="0"/>
              <a:ea typeface="字魂58号-创中黑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74" name="文本框 73"/>
          <p:cNvSpPr txBox="1"/>
          <p:nvPr>
            <p:custDataLst>
              <p:tags r:id="rId10"/>
            </p:custDataLst>
          </p:nvPr>
        </p:nvSpPr>
        <p:spPr>
          <a:xfrm flipH="1">
            <a:off x="1419860" y="3240157"/>
            <a:ext cx="854710" cy="880110"/>
          </a:xfrm>
          <a:prstGeom prst="rect">
            <a:avLst/>
          </a:prstGeom>
          <a:noFill/>
        </p:spPr>
        <p:txBody>
          <a:bodyPr wrap="square" rtlCol="0" anchor="ctr">
            <a:normAutofit lnSpcReduction="10000"/>
          </a:bodyPr>
          <a:p>
            <a:pPr algn="ctr">
              <a:lnSpc>
                <a:spcPct val="120000"/>
              </a:lnSpc>
            </a:pPr>
            <a:r>
              <a:rPr lang="en-US" altLang="zh-CN" sz="4700" b="1" dirty="0">
                <a:solidFill>
                  <a:schemeClr val="bg1"/>
                </a:solidFill>
                <a:latin typeface="Arial" panose="020B0604020202020204" pitchFamily="34" charset="0"/>
                <a:ea typeface="字魂58号-创中黑" panose="00000500000000000000" charset="-122"/>
                <a:sym typeface="Arial" panose="020B0604020202020204" pitchFamily="34" charset="0"/>
              </a:rPr>
              <a:t>03</a:t>
            </a:r>
            <a:endParaRPr lang="zh-CN" altLang="en-US" sz="4700" b="1" dirty="0">
              <a:solidFill>
                <a:schemeClr val="bg1"/>
              </a:solidFill>
              <a:latin typeface="Arial" panose="020B0604020202020204" pitchFamily="34" charset="0"/>
              <a:ea typeface="字魂58号-创中黑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73" name="文本框 72"/>
          <p:cNvSpPr txBox="1"/>
          <p:nvPr>
            <p:custDataLst>
              <p:tags r:id="rId11"/>
            </p:custDataLst>
          </p:nvPr>
        </p:nvSpPr>
        <p:spPr>
          <a:xfrm flipH="1">
            <a:off x="3155315" y="3428597"/>
            <a:ext cx="8185150" cy="779218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/>
          </a:bodyPr>
          <a:lstStyle>
            <a:defPPr>
              <a:defRPr lang="zh-CN"/>
            </a:defPPr>
            <a:lvl1pPr>
              <a:defRPr sz="2400" spc="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大文件，多页文件在线签章速度较慢，建议使用客户端签章功能。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uFillTx/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76" name="矩形: 圆角 23"/>
          <p:cNvSpPr/>
          <p:nvPr>
            <p:custDataLst>
              <p:tags r:id="rId12"/>
            </p:custDataLst>
          </p:nvPr>
        </p:nvSpPr>
        <p:spPr>
          <a:xfrm flipH="1">
            <a:off x="1234440" y="4259580"/>
            <a:ext cx="10326370" cy="803275"/>
          </a:xfrm>
          <a:prstGeom prst="roundRect">
            <a:avLst/>
          </a:prstGeom>
          <a:noFill/>
          <a:ln>
            <a:solidFill>
              <a:srgbClr val="FCC10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字魂58号-创中黑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77" name="任意多边形: 形状 22"/>
          <p:cNvSpPr/>
          <p:nvPr>
            <p:custDataLst>
              <p:tags r:id="rId13"/>
            </p:custDataLst>
          </p:nvPr>
        </p:nvSpPr>
        <p:spPr>
          <a:xfrm>
            <a:off x="1229995" y="4246245"/>
            <a:ext cx="1682115" cy="803275"/>
          </a:xfrm>
          <a:custGeom>
            <a:avLst/>
            <a:gdLst>
              <a:gd name="connsiteX0" fmla="*/ 234531 w 1601528"/>
              <a:gd name="connsiteY0" fmla="*/ 0 h 1407160"/>
              <a:gd name="connsiteX1" fmla="*/ 975020 w 1601528"/>
              <a:gd name="connsiteY1" fmla="*/ 0 h 1407160"/>
              <a:gd name="connsiteX2" fmla="*/ 1601528 w 1601528"/>
              <a:gd name="connsiteY2" fmla="*/ 1407160 h 1407160"/>
              <a:gd name="connsiteX3" fmla="*/ 234531 w 1601528"/>
              <a:gd name="connsiteY3" fmla="*/ 1407160 h 1407160"/>
              <a:gd name="connsiteX4" fmla="*/ 0 w 1601528"/>
              <a:gd name="connsiteY4" fmla="*/ 1172629 h 1407160"/>
              <a:gd name="connsiteX5" fmla="*/ 0 w 1601528"/>
              <a:gd name="connsiteY5" fmla="*/ 234531 h 1407160"/>
              <a:gd name="connsiteX6" fmla="*/ 234531 w 1601528"/>
              <a:gd name="connsiteY6" fmla="*/ 0 h 140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1528" h="1407160">
                <a:moveTo>
                  <a:pt x="234531" y="0"/>
                </a:moveTo>
                <a:lnTo>
                  <a:pt x="975020" y="0"/>
                </a:lnTo>
                <a:lnTo>
                  <a:pt x="1601528" y="1407160"/>
                </a:lnTo>
                <a:lnTo>
                  <a:pt x="234531" y="1407160"/>
                </a:lnTo>
                <a:cubicBezTo>
                  <a:pt x="105003" y="1407160"/>
                  <a:pt x="0" y="1302157"/>
                  <a:pt x="0" y="1172629"/>
                </a:cubicBezTo>
                <a:lnTo>
                  <a:pt x="0" y="234531"/>
                </a:lnTo>
                <a:cubicBezTo>
                  <a:pt x="0" y="105003"/>
                  <a:pt x="105003" y="0"/>
                  <a:pt x="234531" y="0"/>
                </a:cubicBezTo>
                <a:close/>
              </a:path>
            </a:pathLst>
          </a:custGeom>
          <a:solidFill>
            <a:srgbClr val="FCC101"/>
          </a:solidFill>
          <a:ln>
            <a:solidFill>
              <a:srgbClr val="FCC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Arial" panose="020B0604020202020204" pitchFamily="34" charset="0"/>
              <a:ea typeface="字魂58号-创中黑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4"/>
            </p:custDataLst>
          </p:nvPr>
        </p:nvSpPr>
        <p:spPr>
          <a:xfrm flipH="1">
            <a:off x="1392555" y="4207262"/>
            <a:ext cx="854710" cy="880110"/>
          </a:xfrm>
          <a:prstGeom prst="rect">
            <a:avLst/>
          </a:prstGeom>
          <a:noFill/>
        </p:spPr>
        <p:txBody>
          <a:bodyPr wrap="square" rtlCol="0" anchor="ctr">
            <a:normAutofit lnSpcReduction="10000"/>
          </a:bodyPr>
          <a:p>
            <a:pPr algn="ctr">
              <a:lnSpc>
                <a:spcPct val="120000"/>
              </a:lnSpc>
            </a:pPr>
            <a:r>
              <a:rPr lang="en-US" altLang="zh-CN" sz="4700" b="1" dirty="0">
                <a:solidFill>
                  <a:schemeClr val="bg1"/>
                </a:solidFill>
                <a:latin typeface="Arial" panose="020B0604020202020204" pitchFamily="34" charset="0"/>
                <a:ea typeface="字魂58号-创中黑" panose="00000500000000000000" charset="-122"/>
                <a:sym typeface="Arial" panose="020B0604020202020204" pitchFamily="34" charset="0"/>
              </a:rPr>
              <a:t>04</a:t>
            </a:r>
            <a:endParaRPr lang="zh-CN" altLang="en-US" sz="4700" b="1" dirty="0">
              <a:solidFill>
                <a:schemeClr val="bg1"/>
              </a:solidFill>
              <a:latin typeface="Arial" panose="020B0604020202020204" pitchFamily="34" charset="0"/>
              <a:ea typeface="字魂58号-创中黑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78" name="文本框 77"/>
          <p:cNvSpPr txBox="1"/>
          <p:nvPr>
            <p:custDataLst>
              <p:tags r:id="rId15"/>
            </p:custDataLst>
          </p:nvPr>
        </p:nvSpPr>
        <p:spPr>
          <a:xfrm flipH="1">
            <a:off x="3000375" y="4357370"/>
            <a:ext cx="8634730" cy="844550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90000"/>
          </a:bodyPr>
          <a:lstStyle>
            <a:defPPr>
              <a:defRPr lang="zh-CN"/>
            </a:defPPr>
            <a:lvl1pPr>
              <a:defRPr sz="2400" spc="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zh-CN" sz="1600" b="1">
                <a:solidFill>
                  <a:srgbClr val="404040"/>
                </a:solidFill>
                <a:effectLst/>
                <a:latin typeface="黑体" panose="02010609060101010101" charset="-122"/>
                <a:ea typeface="黑体" panose="02010609060101010101" charset="-122"/>
                <a:sym typeface="+mn-ea"/>
              </a:rPr>
              <a:t>如使用的是凯特电子签章，也可用凯特客户端进行签章。新版的签章软件可直接生成</a:t>
            </a:r>
            <a:r>
              <a:rPr lang="en-US" altLang="zh-CN" sz="1600" b="1">
                <a:solidFill>
                  <a:srgbClr val="404040"/>
                </a:solidFill>
                <a:effectLst/>
                <a:latin typeface="黑体" panose="02010609060101010101" charset="-122"/>
                <a:ea typeface="黑体" panose="02010609060101010101" charset="-122"/>
                <a:sym typeface="+mn-ea"/>
              </a:rPr>
              <a:t>OFD</a:t>
            </a:r>
            <a:r>
              <a:rPr lang="zh-CN" altLang="en-US" sz="1600" b="1">
                <a:solidFill>
                  <a:srgbClr val="404040"/>
                </a:solidFill>
                <a:effectLst/>
                <a:latin typeface="黑体" panose="02010609060101010101" charset="-122"/>
                <a:ea typeface="黑体" panose="02010609060101010101" charset="-122"/>
                <a:sym typeface="+mn-ea"/>
              </a:rPr>
              <a:t>格式。</a:t>
            </a:r>
            <a:r>
              <a:rPr lang="zh-CN" altLang="zh-CN" sz="1600" b="1">
                <a:solidFill>
                  <a:srgbClr val="404040"/>
                </a:solidFill>
                <a:effectLst/>
                <a:latin typeface="黑体" panose="02010609060101010101" charset="-122"/>
                <a:ea typeface="黑体" panose="02010609060101010101" charset="-122"/>
                <a:sym typeface="+mn-ea"/>
              </a:rPr>
              <a:t>下载地址：</a:t>
            </a:r>
            <a:r>
              <a:rPr lang="zh-CN" altLang="zh-CN" sz="1600" b="1">
                <a:solidFill>
                  <a:srgbClr val="FF0000"/>
                </a:solidFill>
                <a:effectLst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https://www.fjdzyz.com/project/</a:t>
            </a:r>
            <a:r>
              <a:rPr lang="en-US" altLang="zh-CN" sz="1600" b="1">
                <a:solidFill>
                  <a:srgbClr val="FF0000"/>
                </a:solidFill>
                <a:effectLst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pub.do?method=down&amp;fileid=gcjsxmsp</a:t>
            </a:r>
            <a:endParaRPr lang="en-US" altLang="zh-CN" sz="1600" b="1">
              <a:solidFill>
                <a:srgbClr val="FF0000"/>
              </a:solidFill>
              <a:effectLst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82" name="矩形: 圆角 23"/>
          <p:cNvSpPr/>
          <p:nvPr>
            <p:custDataLst>
              <p:tags r:id="rId16"/>
            </p:custDataLst>
          </p:nvPr>
        </p:nvSpPr>
        <p:spPr>
          <a:xfrm flipH="1">
            <a:off x="1234440" y="5337175"/>
            <a:ext cx="10433050" cy="1111250"/>
          </a:xfrm>
          <a:prstGeom prst="roundRect">
            <a:avLst/>
          </a:prstGeom>
          <a:noFill/>
          <a:ln>
            <a:solidFill>
              <a:srgbClr val="36608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字魂58号-创中黑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83" name="任意多边形: 形状 22"/>
          <p:cNvSpPr/>
          <p:nvPr>
            <p:custDataLst>
              <p:tags r:id="rId17"/>
            </p:custDataLst>
          </p:nvPr>
        </p:nvSpPr>
        <p:spPr>
          <a:xfrm>
            <a:off x="1197610" y="5333365"/>
            <a:ext cx="1714500" cy="1099185"/>
          </a:xfrm>
          <a:custGeom>
            <a:avLst/>
            <a:gdLst>
              <a:gd name="connsiteX0" fmla="*/ 234531 w 1601528"/>
              <a:gd name="connsiteY0" fmla="*/ 0 h 1407160"/>
              <a:gd name="connsiteX1" fmla="*/ 975020 w 1601528"/>
              <a:gd name="connsiteY1" fmla="*/ 0 h 1407160"/>
              <a:gd name="connsiteX2" fmla="*/ 1601528 w 1601528"/>
              <a:gd name="connsiteY2" fmla="*/ 1407160 h 1407160"/>
              <a:gd name="connsiteX3" fmla="*/ 234531 w 1601528"/>
              <a:gd name="connsiteY3" fmla="*/ 1407160 h 1407160"/>
              <a:gd name="connsiteX4" fmla="*/ 0 w 1601528"/>
              <a:gd name="connsiteY4" fmla="*/ 1172629 h 1407160"/>
              <a:gd name="connsiteX5" fmla="*/ 0 w 1601528"/>
              <a:gd name="connsiteY5" fmla="*/ 234531 h 1407160"/>
              <a:gd name="connsiteX6" fmla="*/ 234531 w 1601528"/>
              <a:gd name="connsiteY6" fmla="*/ 0 h 140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1528" h="1407160">
                <a:moveTo>
                  <a:pt x="234531" y="0"/>
                </a:moveTo>
                <a:lnTo>
                  <a:pt x="975020" y="0"/>
                </a:lnTo>
                <a:lnTo>
                  <a:pt x="1601528" y="1407160"/>
                </a:lnTo>
                <a:lnTo>
                  <a:pt x="234531" y="1407160"/>
                </a:lnTo>
                <a:cubicBezTo>
                  <a:pt x="105003" y="1407160"/>
                  <a:pt x="0" y="1302157"/>
                  <a:pt x="0" y="1172629"/>
                </a:cubicBezTo>
                <a:lnTo>
                  <a:pt x="0" y="234531"/>
                </a:lnTo>
                <a:cubicBezTo>
                  <a:pt x="0" y="105003"/>
                  <a:pt x="105003" y="0"/>
                  <a:pt x="234531" y="0"/>
                </a:cubicBezTo>
                <a:close/>
              </a:path>
            </a:pathLst>
          </a:custGeom>
          <a:solidFill>
            <a:srgbClr val="366087"/>
          </a:solidFill>
          <a:ln>
            <a:solidFill>
              <a:srgbClr val="3660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Arial" panose="020B0604020202020204" pitchFamily="34" charset="0"/>
              <a:ea typeface="字魂58号-创中黑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85" name="文本框 84"/>
          <p:cNvSpPr txBox="1"/>
          <p:nvPr>
            <p:custDataLst>
              <p:tags r:id="rId18"/>
            </p:custDataLst>
          </p:nvPr>
        </p:nvSpPr>
        <p:spPr>
          <a:xfrm flipH="1">
            <a:off x="1388110" y="5421630"/>
            <a:ext cx="854710" cy="943610"/>
          </a:xfrm>
          <a:prstGeom prst="rect">
            <a:avLst/>
          </a:prstGeom>
          <a:noFill/>
        </p:spPr>
        <p:txBody>
          <a:bodyPr wrap="square" rtlCol="0" anchor="ctr">
            <a:normAutofit lnSpcReduction="10000"/>
          </a:bodyPr>
          <a:p>
            <a:pPr algn="ctr">
              <a:lnSpc>
                <a:spcPct val="120000"/>
              </a:lnSpc>
            </a:pPr>
            <a:r>
              <a:rPr lang="en-US" altLang="zh-CN" sz="4700" b="1" dirty="0">
                <a:solidFill>
                  <a:schemeClr val="bg1"/>
                </a:solidFill>
                <a:latin typeface="Arial" panose="020B0604020202020204" pitchFamily="34" charset="0"/>
                <a:ea typeface="字魂58号-创中黑" panose="00000500000000000000" charset="-122"/>
                <a:sym typeface="Arial" panose="020B0604020202020204" pitchFamily="34" charset="0"/>
              </a:rPr>
              <a:t>05</a:t>
            </a:r>
            <a:endParaRPr lang="zh-CN" altLang="en-US" sz="4700" b="1" dirty="0">
              <a:solidFill>
                <a:schemeClr val="bg1"/>
              </a:solidFill>
              <a:latin typeface="Arial" panose="020B0604020202020204" pitchFamily="34" charset="0"/>
              <a:ea typeface="字魂58号-创中黑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84" name="文本框 83"/>
          <p:cNvSpPr txBox="1"/>
          <p:nvPr>
            <p:custDataLst>
              <p:tags r:id="rId19"/>
            </p:custDataLst>
          </p:nvPr>
        </p:nvSpPr>
        <p:spPr>
          <a:xfrm flipH="1">
            <a:off x="2767965" y="5419090"/>
            <a:ext cx="9067800" cy="919480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Autofit/>
          </a:bodyPr>
          <a:lstStyle>
            <a:defPPr>
              <a:defRPr lang="zh-CN"/>
            </a:defPPr>
            <a:lvl1pPr>
              <a:defRPr sz="2400" spc="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en-US" sz="1600" b="1">
                <a:solidFill>
                  <a:srgbClr val="40404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使用省级签章认证系统，</a:t>
            </a:r>
            <a:r>
              <a:rPr lang="en-US" altLang="zh-CN" sz="1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电子章和实体章样式</a:t>
            </a:r>
            <a:r>
              <a:rPr lang="zh-CN" altLang="zh-CN" sz="1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如果</a:t>
            </a:r>
            <a:r>
              <a:rPr lang="en-US" altLang="zh-CN" sz="1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不一致</a:t>
            </a:r>
            <a:r>
              <a:rPr lang="zh-CN" altLang="en-US" sz="1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或者</a:t>
            </a:r>
            <a:r>
              <a:rPr lang="zh-CN" altLang="en-US" sz="1600" b="1">
                <a:solidFill>
                  <a:srgbClr val="40404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用户对印模图片不满意，可以通过以下地址提交申请材料修改：</a:t>
            </a:r>
            <a:r>
              <a:rPr lang="zh-CN" altLang="en-US" sz="1800" b="1">
                <a:solidFill>
                  <a:srgbClr val="FF0000"/>
                </a:solidFill>
                <a:effectLst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http://112.54.44.145:9003/caseal/publicService/sealinfoAccess/userNotes</a:t>
            </a:r>
            <a:endParaRPr lang="zh-CN" altLang="en-US" sz="1800" b="1">
              <a:solidFill>
                <a:srgbClr val="FF0000"/>
              </a:solidFill>
              <a:effectLst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+mn-ea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219200" y="963295"/>
            <a:ext cx="10342270" cy="1045210"/>
            <a:chOff x="1141" y="1991"/>
            <a:chExt cx="16195" cy="1489"/>
          </a:xfrm>
        </p:grpSpPr>
        <p:sp>
          <p:nvSpPr>
            <p:cNvPr id="13" name="矩形: 圆角 23"/>
            <p:cNvSpPr/>
            <p:nvPr>
              <p:custDataLst>
                <p:tags r:id="rId20"/>
              </p:custDataLst>
            </p:nvPr>
          </p:nvSpPr>
          <p:spPr>
            <a:xfrm flipH="1">
              <a:off x="1166" y="1991"/>
              <a:ext cx="16170" cy="1489"/>
            </a:xfrm>
            <a:prstGeom prst="roundRect">
              <a:avLst/>
            </a:prstGeom>
            <a:noFill/>
            <a:ln>
              <a:solidFill>
                <a:srgbClr val="36608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kumimoji="1"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字魂58号-创中黑" panose="0000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14" name="任意多边形: 形状 22"/>
            <p:cNvSpPr/>
            <p:nvPr>
              <p:custDataLst>
                <p:tags r:id="rId21"/>
              </p:custDataLst>
            </p:nvPr>
          </p:nvSpPr>
          <p:spPr>
            <a:xfrm>
              <a:off x="1141" y="2005"/>
              <a:ext cx="2522" cy="1471"/>
            </a:xfrm>
            <a:custGeom>
              <a:avLst/>
              <a:gdLst>
                <a:gd name="connsiteX0" fmla="*/ 234531 w 1601528"/>
                <a:gd name="connsiteY0" fmla="*/ 0 h 1407160"/>
                <a:gd name="connsiteX1" fmla="*/ 975020 w 1601528"/>
                <a:gd name="connsiteY1" fmla="*/ 0 h 1407160"/>
                <a:gd name="connsiteX2" fmla="*/ 1601528 w 1601528"/>
                <a:gd name="connsiteY2" fmla="*/ 1407160 h 1407160"/>
                <a:gd name="connsiteX3" fmla="*/ 234531 w 1601528"/>
                <a:gd name="connsiteY3" fmla="*/ 1407160 h 1407160"/>
                <a:gd name="connsiteX4" fmla="*/ 0 w 1601528"/>
                <a:gd name="connsiteY4" fmla="*/ 1172629 h 1407160"/>
                <a:gd name="connsiteX5" fmla="*/ 0 w 1601528"/>
                <a:gd name="connsiteY5" fmla="*/ 234531 h 1407160"/>
                <a:gd name="connsiteX6" fmla="*/ 234531 w 1601528"/>
                <a:gd name="connsiteY6" fmla="*/ 0 h 140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1528" h="1407160">
                  <a:moveTo>
                    <a:pt x="234531" y="0"/>
                  </a:moveTo>
                  <a:lnTo>
                    <a:pt x="975020" y="0"/>
                  </a:lnTo>
                  <a:lnTo>
                    <a:pt x="1601528" y="1407160"/>
                  </a:lnTo>
                  <a:lnTo>
                    <a:pt x="234531" y="1407160"/>
                  </a:lnTo>
                  <a:cubicBezTo>
                    <a:pt x="105003" y="1407160"/>
                    <a:pt x="0" y="1302157"/>
                    <a:pt x="0" y="1172629"/>
                  </a:cubicBezTo>
                  <a:lnTo>
                    <a:pt x="0" y="234531"/>
                  </a:lnTo>
                  <a:cubicBezTo>
                    <a:pt x="0" y="105003"/>
                    <a:pt x="105003" y="0"/>
                    <a:pt x="234531" y="0"/>
                  </a:cubicBezTo>
                  <a:close/>
                </a:path>
              </a:pathLst>
            </a:custGeom>
            <a:solidFill>
              <a:srgbClr val="366087"/>
            </a:solidFill>
            <a:ln>
              <a:solidFill>
                <a:srgbClr val="3660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字魂58号-创中黑" panose="0000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22"/>
              </p:custDataLst>
            </p:nvPr>
          </p:nvSpPr>
          <p:spPr>
            <a:xfrm flipH="1">
              <a:off x="4004" y="2043"/>
              <a:ext cx="13240" cy="1377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noAutofit/>
            </a:bodyPr>
            <a:lstStyle>
              <a:defPPr>
                <a:defRPr lang="zh-CN"/>
              </a:defPPr>
              <a:lvl1pPr>
                <a:defRPr sz="2400" spc="200"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rPr>
                <a:t>鉴于网关传输大小限制，同时考虑网络传输速度，所有报建材料单个文件大小控制在100M以内,超过100M的，可将文件分割成多个pdf文件，签章后再逐个上传。</a:t>
              </a:r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黑体" panose="02010609060101010101" charset="-122"/>
                <a:ea typeface="黑体" panose="02010609060101010101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23"/>
              </p:custDataLst>
            </p:nvPr>
          </p:nvSpPr>
          <p:spPr>
            <a:xfrm flipH="1">
              <a:off x="1484" y="2078"/>
              <a:ext cx="1332" cy="1402"/>
            </a:xfrm>
            <a:prstGeom prst="rect">
              <a:avLst/>
            </a:prstGeom>
            <a:noFill/>
          </p:spPr>
          <p:txBody>
            <a:bodyPr wrap="square" rtlCol="0" anchor="ctr">
              <a:normAutofit fontScale="9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4890" b="1" dirty="0">
                  <a:solidFill>
                    <a:schemeClr val="bg1"/>
                  </a:solidFill>
                  <a:latin typeface="Arial" panose="020B0604020202020204" pitchFamily="34" charset="0"/>
                  <a:ea typeface="字魂58号-创中黑" panose="00000500000000000000" charset="-122"/>
                  <a:sym typeface="Arial" panose="020B0604020202020204" pitchFamily="34" charset="0"/>
                </a:rPr>
                <a:t>01</a:t>
              </a:r>
              <a:endParaRPr lang="zh-CN" altLang="en-US" sz="4890" b="1" dirty="0">
                <a:solidFill>
                  <a:schemeClr val="bg1"/>
                </a:solidFill>
                <a:latin typeface="Arial" panose="020B0604020202020204" pitchFamily="34" charset="0"/>
                <a:ea typeface="字魂58号-创中黑" panose="00000500000000000000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" t="32227" r="128" b="2266"/>
          <a:stretch>
            <a:fillRect/>
          </a:stretch>
        </p:blipFill>
        <p:spPr>
          <a:xfrm rot="16200000" flipV="1">
            <a:off x="2659380" y="-2511425"/>
            <a:ext cx="6873875" cy="121532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l="-62" t="23964" r="1"/>
          <a:stretch>
            <a:fillRect/>
          </a:stretch>
        </p:blipFill>
        <p:spPr>
          <a:xfrm>
            <a:off x="152400" y="-9462"/>
            <a:ext cx="744230" cy="77877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8143" y="54178"/>
            <a:ext cx="6464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03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96756" y="54178"/>
            <a:ext cx="58991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注意事项</a:t>
            </a:r>
            <a:r>
              <a:rPr lang="en-US" altLang="zh-CN" sz="3200" b="1" dirty="0">
                <a:solidFill>
                  <a:schemeClr val="bg2">
                    <a:lumMod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电子签章</a:t>
            </a:r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常见问题</a:t>
            </a:r>
            <a:endParaRPr lang="zh-CN" altLang="en-US" sz="3200" b="1" dirty="0">
              <a:solidFill>
                <a:schemeClr val="bg2">
                  <a:lumMod val="2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4" name="L 形 23"/>
          <p:cNvSpPr/>
          <p:nvPr/>
        </p:nvSpPr>
        <p:spPr>
          <a:xfrm>
            <a:off x="954" y="4931229"/>
            <a:ext cx="2273906" cy="1931104"/>
          </a:xfrm>
          <a:prstGeom prst="corner">
            <a:avLst>
              <a:gd name="adj1" fmla="val 20779"/>
              <a:gd name="adj2" fmla="val 20629"/>
            </a:avLst>
          </a:prstGeom>
          <a:solidFill>
            <a:srgbClr val="184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25" name="L 形 24"/>
          <p:cNvSpPr/>
          <p:nvPr/>
        </p:nvSpPr>
        <p:spPr>
          <a:xfrm rot="10800000">
            <a:off x="9923034" y="-10890"/>
            <a:ext cx="2273906" cy="1931104"/>
          </a:xfrm>
          <a:prstGeom prst="corner">
            <a:avLst>
              <a:gd name="adj1" fmla="val 20779"/>
              <a:gd name="adj2" fmla="val 20629"/>
            </a:avLst>
          </a:prstGeom>
          <a:solidFill>
            <a:srgbClr val="184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1250315" y="1108075"/>
            <a:ext cx="9876155" cy="3014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endParaRPr lang="en-US" altLang="zh-CN" sz="2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200000"/>
              </a:lnSpc>
            </a:pPr>
            <a:r>
              <a:rPr lang="en-US" altLang="zh-CN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zh-CN" altLang="en-US" sz="2000">
              <a:sym typeface="+mn-ea"/>
            </a:endParaRPr>
          </a:p>
          <a:p>
            <a:pPr>
              <a:lnSpc>
                <a:spcPct val="200000"/>
              </a:lnSpc>
            </a:pPr>
            <a:endParaRPr lang="en-US" altLang="zh-CN" sz="2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200000"/>
              </a:lnSpc>
            </a:pPr>
            <a:endParaRPr lang="zh-CN" altLang="en-US" sz="20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20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pic>
        <p:nvPicPr>
          <p:cNvPr id="2" name="图片 1" descr="电子章与实体章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360" y="1358900"/>
            <a:ext cx="4165600" cy="4106545"/>
          </a:xfrm>
          <a:prstGeom prst="rect">
            <a:avLst/>
          </a:prstGeom>
        </p:spPr>
      </p:pic>
      <p:pic>
        <p:nvPicPr>
          <p:cNvPr id="3" name="图片 2" descr="电子章与实体章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0300" y="1779270"/>
            <a:ext cx="2692400" cy="30918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347585" y="5048885"/>
            <a:ext cx="33375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000" b="1">
                <a:latin typeface="微软雅黑" panose="020B0503020204020204" charset="-122"/>
                <a:ea typeface="微软雅黑" panose="020B0503020204020204" charset="-122"/>
              </a:rPr>
              <a:t>与实体章样式一致的电子章</a:t>
            </a:r>
            <a:endParaRPr lang="zh-CN" altLang="zh-CN" sz="2000" b="1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zh-CN" sz="2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" t="32227" r="128" b="2266"/>
          <a:stretch>
            <a:fillRect/>
          </a:stretch>
        </p:blipFill>
        <p:spPr>
          <a:xfrm rot="16200000" flipV="1">
            <a:off x="2659380" y="-2511425"/>
            <a:ext cx="6873875" cy="121532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l="-62" t="23964" r="1"/>
          <a:stretch>
            <a:fillRect/>
          </a:stretch>
        </p:blipFill>
        <p:spPr>
          <a:xfrm>
            <a:off x="152400" y="-9462"/>
            <a:ext cx="744230" cy="77877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8143" y="54178"/>
            <a:ext cx="6464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03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96756" y="54178"/>
            <a:ext cx="58991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注意事项</a:t>
            </a:r>
            <a:r>
              <a:rPr lang="en-US" altLang="zh-CN" sz="3200" b="1" dirty="0">
                <a:solidFill>
                  <a:schemeClr val="bg2">
                    <a:lumMod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电子签章</a:t>
            </a:r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常见问题</a:t>
            </a:r>
            <a:endParaRPr lang="zh-CN" altLang="en-US" sz="3200" b="1" dirty="0">
              <a:solidFill>
                <a:schemeClr val="bg2">
                  <a:lumMod val="2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4" name="L 形 23"/>
          <p:cNvSpPr/>
          <p:nvPr/>
        </p:nvSpPr>
        <p:spPr>
          <a:xfrm>
            <a:off x="954" y="4931229"/>
            <a:ext cx="2273906" cy="1931104"/>
          </a:xfrm>
          <a:prstGeom prst="corner">
            <a:avLst>
              <a:gd name="adj1" fmla="val 20779"/>
              <a:gd name="adj2" fmla="val 20629"/>
            </a:avLst>
          </a:prstGeom>
          <a:solidFill>
            <a:srgbClr val="184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25" name="L 形 24"/>
          <p:cNvSpPr/>
          <p:nvPr/>
        </p:nvSpPr>
        <p:spPr>
          <a:xfrm rot="10800000">
            <a:off x="9923034" y="-10890"/>
            <a:ext cx="2273906" cy="1931104"/>
          </a:xfrm>
          <a:prstGeom prst="corner">
            <a:avLst>
              <a:gd name="adj1" fmla="val 20779"/>
              <a:gd name="adj2" fmla="val 20629"/>
            </a:avLst>
          </a:prstGeom>
          <a:solidFill>
            <a:srgbClr val="184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1209675" y="892810"/>
            <a:ext cx="9876155" cy="3014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endParaRPr lang="en-US" altLang="zh-CN" sz="2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200000"/>
              </a:lnSpc>
            </a:pPr>
            <a:r>
              <a:rPr lang="en-US" altLang="zh-CN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zh-CN" altLang="en-US" sz="2000">
              <a:sym typeface="+mn-ea"/>
            </a:endParaRPr>
          </a:p>
          <a:p>
            <a:pPr>
              <a:lnSpc>
                <a:spcPct val="200000"/>
              </a:lnSpc>
            </a:pPr>
            <a:endParaRPr lang="en-US" altLang="zh-CN" sz="2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200000"/>
              </a:lnSpc>
            </a:pPr>
            <a:endParaRPr lang="zh-CN" altLang="en-US" sz="20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20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pic>
        <p:nvPicPr>
          <p:cNvPr id="16" name="图片 15" descr="省签章文件导入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065" y="2586355"/>
            <a:ext cx="8517255" cy="3368675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938530" y="1216025"/>
            <a:ext cx="10316210" cy="901065"/>
            <a:chOff x="1087" y="2078"/>
            <a:chExt cx="17027" cy="1387"/>
          </a:xfrm>
        </p:grpSpPr>
        <p:sp>
          <p:nvSpPr>
            <p:cNvPr id="13" name="矩形: 圆角 23"/>
            <p:cNvSpPr/>
            <p:nvPr>
              <p:custDataLst>
                <p:tags r:id="rId4"/>
              </p:custDataLst>
            </p:nvPr>
          </p:nvSpPr>
          <p:spPr>
            <a:xfrm flipH="1">
              <a:off x="1944" y="2160"/>
              <a:ext cx="16170" cy="1266"/>
            </a:xfrm>
            <a:prstGeom prst="roundRect">
              <a:avLst/>
            </a:prstGeom>
            <a:noFill/>
            <a:ln>
              <a:solidFill>
                <a:srgbClr val="36608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kumimoji="1"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字魂58号-创中黑" panose="0000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14" name="任意多边形: 形状 22"/>
            <p:cNvSpPr/>
            <p:nvPr>
              <p:custDataLst>
                <p:tags r:id="rId5"/>
              </p:custDataLst>
            </p:nvPr>
          </p:nvSpPr>
          <p:spPr>
            <a:xfrm>
              <a:off x="1087" y="2160"/>
              <a:ext cx="2522" cy="1266"/>
            </a:xfrm>
            <a:custGeom>
              <a:avLst/>
              <a:gdLst>
                <a:gd name="connsiteX0" fmla="*/ 234531 w 1601528"/>
                <a:gd name="connsiteY0" fmla="*/ 0 h 1407160"/>
                <a:gd name="connsiteX1" fmla="*/ 975020 w 1601528"/>
                <a:gd name="connsiteY1" fmla="*/ 0 h 1407160"/>
                <a:gd name="connsiteX2" fmla="*/ 1601528 w 1601528"/>
                <a:gd name="connsiteY2" fmla="*/ 1407160 h 1407160"/>
                <a:gd name="connsiteX3" fmla="*/ 234531 w 1601528"/>
                <a:gd name="connsiteY3" fmla="*/ 1407160 h 1407160"/>
                <a:gd name="connsiteX4" fmla="*/ 0 w 1601528"/>
                <a:gd name="connsiteY4" fmla="*/ 1172629 h 1407160"/>
                <a:gd name="connsiteX5" fmla="*/ 0 w 1601528"/>
                <a:gd name="connsiteY5" fmla="*/ 234531 h 1407160"/>
                <a:gd name="connsiteX6" fmla="*/ 234531 w 1601528"/>
                <a:gd name="connsiteY6" fmla="*/ 0 h 140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1528" h="1407160">
                  <a:moveTo>
                    <a:pt x="234531" y="0"/>
                  </a:moveTo>
                  <a:lnTo>
                    <a:pt x="975020" y="0"/>
                  </a:lnTo>
                  <a:lnTo>
                    <a:pt x="1601528" y="1407160"/>
                  </a:lnTo>
                  <a:lnTo>
                    <a:pt x="234531" y="1407160"/>
                  </a:lnTo>
                  <a:cubicBezTo>
                    <a:pt x="105003" y="1407160"/>
                    <a:pt x="0" y="1302157"/>
                    <a:pt x="0" y="1172629"/>
                  </a:cubicBezTo>
                  <a:lnTo>
                    <a:pt x="0" y="234531"/>
                  </a:lnTo>
                  <a:cubicBezTo>
                    <a:pt x="0" y="105003"/>
                    <a:pt x="105003" y="0"/>
                    <a:pt x="234531" y="0"/>
                  </a:cubicBezTo>
                  <a:close/>
                </a:path>
              </a:pathLst>
            </a:custGeom>
            <a:solidFill>
              <a:srgbClr val="366087"/>
            </a:solidFill>
            <a:ln>
              <a:solidFill>
                <a:srgbClr val="3660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字魂58号-创中黑" panose="0000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6"/>
              </p:custDataLst>
            </p:nvPr>
          </p:nvSpPr>
          <p:spPr>
            <a:xfrm flipH="1">
              <a:off x="4114" y="2177"/>
              <a:ext cx="13721" cy="1228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normAutofit lnSpcReduction="10000"/>
            </a:bodyPr>
            <a:lstStyle>
              <a:defPPr>
                <a:defRPr lang="zh-CN"/>
              </a:defPPr>
              <a:lvl1pPr>
                <a:defRPr sz="2400" spc="200"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zh-CN" altLang="en-US" sz="200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rPr>
                <a:t>使用省级电子签章平台签章时，</a:t>
              </a:r>
              <a:r>
                <a:rPr lang="zh-CN" altLang="en-US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+mn-ea"/>
                </a:rPr>
                <a:t>要选择好对应的源文件格式，否则无法签章。</a:t>
              </a:r>
              <a:endParaRPr lang="zh-CN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>
                <a:lnSpc>
                  <a:spcPct val="120000"/>
                </a:lnSpc>
              </a:pPr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7"/>
              </p:custDataLst>
            </p:nvPr>
          </p:nvSpPr>
          <p:spPr>
            <a:xfrm flipH="1">
              <a:off x="1309" y="2078"/>
              <a:ext cx="1346" cy="1387"/>
            </a:xfrm>
            <a:prstGeom prst="rect">
              <a:avLst/>
            </a:prstGeom>
            <a:noFill/>
          </p:spPr>
          <p:txBody>
            <a:bodyPr wrap="square" rtlCol="0" anchor="ctr">
              <a:normAutofit fontScale="9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4700" b="1" dirty="0">
                  <a:solidFill>
                    <a:schemeClr val="bg1"/>
                  </a:solidFill>
                  <a:latin typeface="Arial" panose="020B0604020202020204" pitchFamily="34" charset="0"/>
                  <a:ea typeface="字魂58号-创中黑" panose="00000500000000000000" charset="-122"/>
                  <a:sym typeface="Arial" panose="020B0604020202020204" pitchFamily="34" charset="0"/>
                </a:rPr>
                <a:t>06</a:t>
              </a:r>
              <a:endParaRPr lang="zh-CN" altLang="en-US" sz="4700" b="1" dirty="0">
                <a:solidFill>
                  <a:schemeClr val="bg1"/>
                </a:solidFill>
                <a:latin typeface="Arial" panose="020B0604020202020204" pitchFamily="34" charset="0"/>
                <a:ea typeface="字魂58号-创中黑" panose="00000500000000000000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" t="32227" r="128" b="2266"/>
          <a:stretch>
            <a:fillRect/>
          </a:stretch>
        </p:blipFill>
        <p:spPr>
          <a:xfrm rot="16200000" flipV="1">
            <a:off x="2659380" y="-2511425"/>
            <a:ext cx="6873875" cy="121532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l="-62" t="23964" r="1"/>
          <a:stretch>
            <a:fillRect/>
          </a:stretch>
        </p:blipFill>
        <p:spPr>
          <a:xfrm>
            <a:off x="152400" y="-9462"/>
            <a:ext cx="744230" cy="77877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8143" y="54178"/>
            <a:ext cx="6464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03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96756" y="54178"/>
            <a:ext cx="58991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注意事项</a:t>
            </a:r>
            <a:r>
              <a:rPr lang="en-US" altLang="zh-CN" sz="3200" b="1" dirty="0">
                <a:solidFill>
                  <a:schemeClr val="bg2">
                    <a:lumMod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电子签章</a:t>
            </a:r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常见问题</a:t>
            </a:r>
            <a:endParaRPr lang="zh-CN" altLang="en-US" sz="3200" b="1" dirty="0">
              <a:solidFill>
                <a:schemeClr val="bg2">
                  <a:lumMod val="2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4" name="L 形 23"/>
          <p:cNvSpPr/>
          <p:nvPr/>
        </p:nvSpPr>
        <p:spPr>
          <a:xfrm>
            <a:off x="954" y="4931229"/>
            <a:ext cx="2273906" cy="1931104"/>
          </a:xfrm>
          <a:prstGeom prst="corner">
            <a:avLst>
              <a:gd name="adj1" fmla="val 20779"/>
              <a:gd name="adj2" fmla="val 20629"/>
            </a:avLst>
          </a:prstGeom>
          <a:solidFill>
            <a:srgbClr val="184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25" name="L 形 24"/>
          <p:cNvSpPr/>
          <p:nvPr/>
        </p:nvSpPr>
        <p:spPr>
          <a:xfrm rot="10800000">
            <a:off x="9923034" y="-10890"/>
            <a:ext cx="2273906" cy="1931104"/>
          </a:xfrm>
          <a:prstGeom prst="corner">
            <a:avLst>
              <a:gd name="adj1" fmla="val 20779"/>
              <a:gd name="adj2" fmla="val 20629"/>
            </a:avLst>
          </a:prstGeom>
          <a:solidFill>
            <a:srgbClr val="184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pic>
        <p:nvPicPr>
          <p:cNvPr id="2" name="图片 1" descr="电子签章与文件大小比例问题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740" y="2176780"/>
            <a:ext cx="8596630" cy="41833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490470" y="762635"/>
            <a:ext cx="9233535" cy="24149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对扫描文件加盖电子签章，要注意在文件扫描时，页面尺寸应选择为</a:t>
            </a:r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“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文档实际大小</a:t>
            </a:r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”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，确保扫描后的电子件与原始纸质件大小一致。避免出现下图情况，文件过大，电子签章过小，不方便查看和辨认：</a:t>
            </a:r>
            <a:endParaRPr lang="zh-CN" altLang="en-US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>
              <a:lnSpc>
                <a:spcPct val="200000"/>
              </a:lnSpc>
            </a:pPr>
            <a:endParaRPr lang="zh-CN" altLang="en-US" sz="20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20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14" name="任意多边形: 形状 22"/>
          <p:cNvSpPr/>
          <p:nvPr>
            <p:custDataLst>
              <p:tags r:id="rId4"/>
            </p:custDataLst>
          </p:nvPr>
        </p:nvSpPr>
        <p:spPr>
          <a:xfrm>
            <a:off x="962660" y="939096"/>
            <a:ext cx="1528013" cy="822457"/>
          </a:xfrm>
          <a:custGeom>
            <a:avLst/>
            <a:gdLst>
              <a:gd name="connsiteX0" fmla="*/ 234531 w 1601528"/>
              <a:gd name="connsiteY0" fmla="*/ 0 h 1407160"/>
              <a:gd name="connsiteX1" fmla="*/ 975020 w 1601528"/>
              <a:gd name="connsiteY1" fmla="*/ 0 h 1407160"/>
              <a:gd name="connsiteX2" fmla="*/ 1601528 w 1601528"/>
              <a:gd name="connsiteY2" fmla="*/ 1407160 h 1407160"/>
              <a:gd name="connsiteX3" fmla="*/ 234531 w 1601528"/>
              <a:gd name="connsiteY3" fmla="*/ 1407160 h 1407160"/>
              <a:gd name="connsiteX4" fmla="*/ 0 w 1601528"/>
              <a:gd name="connsiteY4" fmla="*/ 1172629 h 1407160"/>
              <a:gd name="connsiteX5" fmla="*/ 0 w 1601528"/>
              <a:gd name="connsiteY5" fmla="*/ 234531 h 1407160"/>
              <a:gd name="connsiteX6" fmla="*/ 234531 w 1601528"/>
              <a:gd name="connsiteY6" fmla="*/ 0 h 140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1528" h="1407160">
                <a:moveTo>
                  <a:pt x="234531" y="0"/>
                </a:moveTo>
                <a:lnTo>
                  <a:pt x="975020" y="0"/>
                </a:lnTo>
                <a:lnTo>
                  <a:pt x="1601528" y="1407160"/>
                </a:lnTo>
                <a:lnTo>
                  <a:pt x="234531" y="1407160"/>
                </a:lnTo>
                <a:cubicBezTo>
                  <a:pt x="105003" y="1407160"/>
                  <a:pt x="0" y="1302157"/>
                  <a:pt x="0" y="1172629"/>
                </a:cubicBezTo>
                <a:lnTo>
                  <a:pt x="0" y="234531"/>
                </a:lnTo>
                <a:cubicBezTo>
                  <a:pt x="0" y="105003"/>
                  <a:pt x="105003" y="0"/>
                  <a:pt x="234531" y="0"/>
                </a:cubicBezTo>
                <a:close/>
              </a:path>
            </a:pathLst>
          </a:custGeom>
          <a:solidFill>
            <a:srgbClr val="366087"/>
          </a:solidFill>
          <a:ln>
            <a:solidFill>
              <a:srgbClr val="3660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Arial" panose="020B0604020202020204" pitchFamily="34" charset="0"/>
              <a:ea typeface="字魂58号-创中黑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>
            <p:custDataLst>
              <p:tags r:id="rId5"/>
            </p:custDataLst>
          </p:nvPr>
        </p:nvSpPr>
        <p:spPr>
          <a:xfrm flipH="1">
            <a:off x="1073034" y="881380"/>
            <a:ext cx="815506" cy="901065"/>
          </a:xfrm>
          <a:prstGeom prst="rect">
            <a:avLst/>
          </a:prstGeom>
          <a:noFill/>
        </p:spPr>
        <p:txBody>
          <a:bodyPr wrap="square" rtlCol="0" anchor="ctr">
            <a:normAutofit fontScale="90000"/>
          </a:bodyPr>
          <a:p>
            <a:pPr algn="ctr">
              <a:lnSpc>
                <a:spcPct val="120000"/>
              </a:lnSpc>
            </a:pPr>
            <a:r>
              <a:rPr lang="en-US" altLang="zh-CN" sz="4700" b="1" dirty="0">
                <a:solidFill>
                  <a:schemeClr val="bg1"/>
                </a:solidFill>
                <a:latin typeface="Arial" panose="020B0604020202020204" pitchFamily="34" charset="0"/>
                <a:ea typeface="字魂58号-创中黑" panose="00000500000000000000" charset="-122"/>
                <a:sym typeface="Arial" panose="020B0604020202020204" pitchFamily="34" charset="0"/>
              </a:rPr>
              <a:t>07</a:t>
            </a:r>
            <a:endParaRPr lang="zh-CN" altLang="en-US" sz="4700" b="1" dirty="0">
              <a:solidFill>
                <a:schemeClr val="bg1"/>
              </a:solidFill>
              <a:latin typeface="Arial" panose="020B0604020202020204" pitchFamily="34" charset="0"/>
              <a:ea typeface="字魂58号-创中黑" panose="00000500000000000000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" t="32227" r="128" b="2266"/>
          <a:stretch>
            <a:fillRect/>
          </a:stretch>
        </p:blipFill>
        <p:spPr>
          <a:xfrm rot="16200000" flipV="1">
            <a:off x="2639695" y="-2639695"/>
            <a:ext cx="6873875" cy="121532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l="-62" t="23964" r="1"/>
          <a:stretch>
            <a:fillRect/>
          </a:stretch>
        </p:blipFill>
        <p:spPr>
          <a:xfrm>
            <a:off x="152400" y="-9462"/>
            <a:ext cx="744230" cy="77877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8143" y="54178"/>
            <a:ext cx="6464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03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96756" y="54178"/>
            <a:ext cx="42659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注意事项</a:t>
            </a:r>
            <a:r>
              <a:rPr lang="en-US" altLang="zh-CN" sz="3200" b="1" dirty="0">
                <a:solidFill>
                  <a:schemeClr val="bg2">
                    <a:lumMod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防伪水印</a:t>
            </a:r>
            <a:endParaRPr lang="zh-CN" altLang="en-US" sz="3200" b="1" dirty="0">
              <a:solidFill>
                <a:schemeClr val="bg2">
                  <a:lumMod val="2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4" name="L 形 23"/>
          <p:cNvSpPr/>
          <p:nvPr/>
        </p:nvSpPr>
        <p:spPr>
          <a:xfrm>
            <a:off x="954" y="4931229"/>
            <a:ext cx="2273906" cy="1931104"/>
          </a:xfrm>
          <a:prstGeom prst="corner">
            <a:avLst>
              <a:gd name="adj1" fmla="val 20779"/>
              <a:gd name="adj2" fmla="val 20629"/>
            </a:avLst>
          </a:prstGeom>
          <a:solidFill>
            <a:srgbClr val="184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25" name="L 形 24"/>
          <p:cNvSpPr/>
          <p:nvPr/>
        </p:nvSpPr>
        <p:spPr>
          <a:xfrm rot="10800000">
            <a:off x="9923034" y="-10890"/>
            <a:ext cx="2273906" cy="1931104"/>
          </a:xfrm>
          <a:prstGeom prst="corner">
            <a:avLst>
              <a:gd name="adj1" fmla="val 20779"/>
              <a:gd name="adj2" fmla="val 20629"/>
            </a:avLst>
          </a:prstGeom>
          <a:solidFill>
            <a:srgbClr val="184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029970" y="560070"/>
            <a:ext cx="489902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en-US" altLang="zh-CN" sz="2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en-US" altLang="zh-CN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CN" altLang="en-US" sz="2000" b="1">
                <a:solidFill>
                  <a:srgbClr val="366087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一、客户端下载地址</a:t>
            </a:r>
            <a:endParaRPr lang="zh-CN" altLang="en-US" sz="2000" b="1">
              <a:solidFill>
                <a:srgbClr val="366087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/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endParaRPr lang="en-US" altLang="zh-CN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市资源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规划局门户网站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-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智慧图审专栏</a:t>
            </a:r>
            <a:r>
              <a:rPr lang="zh-CN" altLang="en-US" sz="24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http://zygh.fuzhou.gov.cn/zz/ztzl/zhst/202204/t20220426_4351349.htm</a:t>
            </a:r>
            <a:endParaRPr lang="zh-CN" altLang="en-US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下载文件中包含了安装软件和操作手册。</a:t>
            </a:r>
            <a:r>
              <a:rPr lang="en-US" altLang="zh-CN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</a:t>
            </a:r>
            <a:endParaRPr lang="en-US" altLang="zh-CN" sz="2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zh-CN" altLang="en-US" sz="2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endParaRPr lang="zh-CN" altLang="en-US" sz="20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pic>
        <p:nvPicPr>
          <p:cNvPr id="2" name="图片 1" descr="绿建软件下载页面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263640" y="855980"/>
            <a:ext cx="4681220" cy="27781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25220" y="3488690"/>
            <a:ext cx="1062926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</a:t>
            </a:r>
            <a:endParaRPr lang="zh-CN" altLang="en-US" sz="2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rgbClr val="366087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二、防伪水印应用</a:t>
            </a:r>
            <a:endParaRPr lang="zh-CN" altLang="en-US" sz="2000" b="1">
              <a:solidFill>
                <a:srgbClr val="366087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收件材料中的DWG文件都需要加盖防伪水印，同时还需提交由</a:t>
            </a:r>
            <a:r>
              <a:rPr lang="zh-CN" altLang="en-US" sz="2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DWG文件转换而成的相应</a:t>
            </a:r>
            <a:endParaRPr lang="zh-CN" altLang="en-US" sz="20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OFD </a:t>
            </a:r>
            <a:r>
              <a:rPr lang="zh-CN" altLang="en-US" sz="2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格式文件。</a:t>
            </a:r>
            <a:endParaRPr lang="zh-CN" altLang="en-US" sz="2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endParaRPr lang="zh-CN" altLang="en-US" sz="20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" t="32227" r="128" b="2266"/>
          <a:stretch>
            <a:fillRect/>
          </a:stretch>
        </p:blipFill>
        <p:spPr>
          <a:xfrm rot="16200000" flipV="1">
            <a:off x="2639695" y="-2639695"/>
            <a:ext cx="6873875" cy="121532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l="-62" t="23964" r="1"/>
          <a:stretch>
            <a:fillRect/>
          </a:stretch>
        </p:blipFill>
        <p:spPr>
          <a:xfrm>
            <a:off x="152400" y="-9462"/>
            <a:ext cx="744230" cy="77877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8143" y="54178"/>
            <a:ext cx="6464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03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4" name="L 形 23"/>
          <p:cNvSpPr/>
          <p:nvPr/>
        </p:nvSpPr>
        <p:spPr>
          <a:xfrm>
            <a:off x="954" y="4931229"/>
            <a:ext cx="2273906" cy="1931104"/>
          </a:xfrm>
          <a:prstGeom prst="corner">
            <a:avLst>
              <a:gd name="adj1" fmla="val 20779"/>
              <a:gd name="adj2" fmla="val 20629"/>
            </a:avLst>
          </a:prstGeom>
          <a:solidFill>
            <a:srgbClr val="184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25" name="L 形 24"/>
          <p:cNvSpPr/>
          <p:nvPr/>
        </p:nvSpPr>
        <p:spPr>
          <a:xfrm rot="10800000">
            <a:off x="9923034" y="-10890"/>
            <a:ext cx="2273906" cy="1931104"/>
          </a:xfrm>
          <a:prstGeom prst="corner">
            <a:avLst>
              <a:gd name="adj1" fmla="val 20779"/>
              <a:gd name="adj2" fmla="val 20629"/>
            </a:avLst>
          </a:prstGeom>
          <a:solidFill>
            <a:srgbClr val="184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009015" y="1242060"/>
            <a:ext cx="68630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endParaRPr lang="zh-CN" altLang="en-US" sz="2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endParaRPr lang="zh-CN" altLang="en-US" sz="20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60500" y="878840"/>
            <a:ext cx="7357110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400">
                <a:latin typeface="微软雅黑" panose="020B0503020204020204" charset="-122"/>
                <a:ea typeface="微软雅黑" panose="020B0503020204020204" charset="-122"/>
              </a:rPr>
              <a:t>相关技术</a:t>
            </a:r>
            <a:r>
              <a:rPr lang="zh-CN" altLang="zh-CN" sz="2400">
                <a:latin typeface="微软雅黑" panose="020B0503020204020204" charset="-122"/>
                <a:ea typeface="微软雅黑" panose="020B0503020204020204" charset="-122"/>
              </a:rPr>
              <a:t>支持联系人：</a:t>
            </a:r>
            <a:endParaRPr lang="zh-CN" altLang="zh-CN" sz="240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zh-CN" sz="240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zh-CN" sz="240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zh-CN" sz="2400">
                <a:latin typeface="微软雅黑" panose="020B0503020204020204" charset="-122"/>
                <a:ea typeface="微软雅黑" panose="020B0503020204020204" charset="-122"/>
              </a:rPr>
              <a:t>省级电子签章技术支持：段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altLang="zh-CN" sz="2400">
                <a:latin typeface="微软雅黑" panose="020B0503020204020204" charset="-122"/>
                <a:ea typeface="微软雅黑" panose="020B0503020204020204" charset="-122"/>
              </a:rPr>
              <a:t>静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18650719796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zh-CN" sz="240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zh-CN" sz="2400">
                <a:latin typeface="微软雅黑" panose="020B0503020204020204" charset="-122"/>
                <a:ea typeface="微软雅黑" panose="020B0503020204020204" charset="-122"/>
              </a:rPr>
              <a:t>绿建防伪水印技术支持：周小鹏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   18930772732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                                     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董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工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    18930409372</a:t>
            </a:r>
            <a:endParaRPr lang="zh-CN" altLang="zh-CN" sz="240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zh-CN" sz="240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zh-CN" sz="2400">
                <a:latin typeface="微软雅黑" panose="020B0503020204020204" charset="-122"/>
                <a:ea typeface="微软雅黑" panose="020B0503020204020204" charset="-122"/>
              </a:rPr>
              <a:t>凯特电子签章技术支持：林婉莹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   18305979637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zh-CN" sz="240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zh-CN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" t="32227" r="128" b="2266"/>
          <a:stretch>
            <a:fillRect/>
          </a:stretch>
        </p:blipFill>
        <p:spPr>
          <a:xfrm rot="16200000" flipV="1">
            <a:off x="2630805" y="-2639695"/>
            <a:ext cx="6873875" cy="121532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l="-62" t="23964" r="1"/>
          <a:stretch>
            <a:fillRect/>
          </a:stretch>
        </p:blipFill>
        <p:spPr>
          <a:xfrm>
            <a:off x="152400" y="-9462"/>
            <a:ext cx="744230" cy="77877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8143" y="54178"/>
            <a:ext cx="652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01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96756" y="54178"/>
            <a:ext cx="18161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报建事项</a:t>
            </a:r>
            <a:endParaRPr lang="zh-CN" altLang="en-US" sz="3200" b="1" dirty="0">
              <a:solidFill>
                <a:schemeClr val="bg2">
                  <a:lumMod val="2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L 形 9"/>
          <p:cNvSpPr/>
          <p:nvPr/>
        </p:nvSpPr>
        <p:spPr>
          <a:xfrm rot="10800000">
            <a:off x="9677400" y="-6197"/>
            <a:ext cx="2514600" cy="2482696"/>
          </a:xfrm>
          <a:prstGeom prst="corner">
            <a:avLst>
              <a:gd name="adj1" fmla="val 26488"/>
              <a:gd name="adj2" fmla="val 23519"/>
            </a:avLst>
          </a:prstGeom>
          <a:solidFill>
            <a:srgbClr val="366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L 形 13"/>
          <p:cNvSpPr/>
          <p:nvPr/>
        </p:nvSpPr>
        <p:spPr>
          <a:xfrm>
            <a:off x="954" y="4527346"/>
            <a:ext cx="2514600" cy="2324101"/>
          </a:xfrm>
          <a:prstGeom prst="corner">
            <a:avLst>
              <a:gd name="adj1" fmla="val 17397"/>
              <a:gd name="adj2" fmla="val 14428"/>
            </a:avLst>
          </a:prstGeom>
          <a:solidFill>
            <a:srgbClr val="366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1011555" y="1050925"/>
            <a:ext cx="3743325" cy="368300"/>
          </a:xfrm>
          <a:prstGeom prst="rect">
            <a:avLst/>
          </a:prstGeom>
          <a:solidFill>
            <a:srgbClr val="FCC101"/>
          </a:solidFill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不见面审批事项如下：</a:t>
            </a:r>
            <a:endParaRPr lang="zh-CN" altLang="en-US" dirty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11555" y="1626870"/>
            <a:ext cx="6485890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1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用地：</a:t>
            </a:r>
            <a:r>
              <a:rPr>
                <a:solidFill>
                  <a:srgbClr val="36608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经营性项目用地规划许可</a:t>
            </a:r>
            <a:endParaRPr>
              <a:solidFill>
                <a:srgbClr val="366087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/>
            <a:endParaRPr>
              <a:solidFill>
                <a:srgbClr val="366087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/>
            <a:r>
              <a:rPr>
                <a:solidFill>
                  <a:srgbClr val="36608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en-US">
                <a:solidFill>
                  <a:srgbClr val="36608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</a:t>
            </a:r>
            <a:r>
              <a:rPr lang="zh-CN" altLang="en-US">
                <a:solidFill>
                  <a:srgbClr val="36608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建设项目</a:t>
            </a:r>
            <a:r>
              <a:rPr lang="en-US">
                <a:solidFill>
                  <a:srgbClr val="36608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用地预审与选址意见书核发</a:t>
            </a:r>
            <a:endParaRPr lang="en-US">
              <a:solidFill>
                <a:srgbClr val="366087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/>
            <a:endParaRPr>
              <a:solidFill>
                <a:srgbClr val="366087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/>
            <a:r>
              <a:rPr sz="1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建设：</a:t>
            </a:r>
            <a:r>
              <a:rPr>
                <a:solidFill>
                  <a:srgbClr val="36608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建设工程规划许可</a:t>
            </a:r>
            <a:endParaRPr>
              <a:solidFill>
                <a:srgbClr val="366087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/>
            <a:r>
              <a:rPr>
                <a:solidFill>
                  <a:srgbClr val="36608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en-US">
                <a:solidFill>
                  <a:srgbClr val="36608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</a:t>
            </a:r>
            <a:endParaRPr lang="en-US">
              <a:solidFill>
                <a:srgbClr val="366087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/>
            <a:r>
              <a:rPr lang="en-US">
                <a:solidFill>
                  <a:srgbClr val="36608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建设工程规划许可变更     </a:t>
            </a:r>
            <a:endParaRPr>
              <a:solidFill>
                <a:srgbClr val="366087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/>
            <a:endParaRPr>
              <a:solidFill>
                <a:srgbClr val="366087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/>
            <a:r>
              <a:rPr sz="1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核验：</a:t>
            </a:r>
            <a:r>
              <a:rPr>
                <a:solidFill>
                  <a:srgbClr val="36608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规划条件核实及土地核验</a:t>
            </a:r>
            <a:endParaRPr>
              <a:solidFill>
                <a:srgbClr val="366087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/>
            <a:endParaRPr>
              <a:solidFill>
                <a:srgbClr val="366087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/>
            <a:endParaRPr>
              <a:solidFill>
                <a:srgbClr val="366087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/>
            <a:r>
              <a:rPr lang="zh-CN">
                <a:solidFill>
                  <a:srgbClr val="36608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上述事项办事指南详见：https://zwfw.fujian.gov.cn/person-todo/detail?userType=3&amp;curStatus=dept&amp;areaCode=350100&amp;deptId=6B711FCB3429386278A576CD1DC5D8E7&amp;siteUnid=171D14F5EE9720E1956DEEC922F4E1F2</a:t>
            </a:r>
            <a:endParaRPr lang="zh-CN">
              <a:solidFill>
                <a:srgbClr val="366087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/>
            <a:endParaRPr>
              <a:solidFill>
                <a:srgbClr val="366087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/>
            <a:endParaRPr>
              <a:solidFill>
                <a:srgbClr val="366087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/>
            <a:endParaRPr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/>
            <a:endParaRPr lang="en-US" altLang="zh-CN" sz="1800" kern="100" dirty="0">
              <a:solidFill>
                <a:srgbClr val="FCC10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630" y="529590"/>
            <a:ext cx="3780790" cy="588899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0"/>
          <p:cNvSpPr txBox="1"/>
          <p:nvPr/>
        </p:nvSpPr>
        <p:spPr>
          <a:xfrm>
            <a:off x="2363138" y="2777137"/>
            <a:ext cx="7475096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600"/>
            <a:r>
              <a:rPr lang="en-US" altLang="zh-CN" sz="8800" dirty="0" smtClean="0">
                <a:solidFill>
                  <a:schemeClr val="bg1">
                    <a:lumMod val="65000"/>
                    <a:alpha val="2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Aparajita" panose="020B0604020202020204" pitchFamily="34" charset="0"/>
              </a:rPr>
              <a:t>PART TWO</a:t>
            </a:r>
            <a:endParaRPr lang="zh-CN" altLang="en-US" sz="8800" dirty="0">
              <a:solidFill>
                <a:schemeClr val="bg1">
                  <a:lumMod val="65000"/>
                  <a:alpha val="2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Aparajita" panose="020B0604020202020204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896748" y="3210787"/>
            <a:ext cx="4407876" cy="1050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网上报建</a:t>
            </a:r>
            <a:endParaRPr lang="zh-CN" altLang="en-US" sz="48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906698" y="4427880"/>
            <a:ext cx="387976" cy="79048"/>
          </a:xfrm>
          <a:prstGeom prst="rect">
            <a:avLst/>
          </a:prstGeom>
          <a:solidFill>
            <a:srgbClr val="FCC101"/>
          </a:soli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4629904" y="1391972"/>
            <a:ext cx="2902270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b="1" dirty="0" smtClean="0">
                <a:solidFill>
                  <a:srgbClr val="366087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02</a:t>
            </a:r>
            <a:endParaRPr lang="en-US" altLang="zh-CN" sz="11500" b="1" dirty="0" smtClean="0">
              <a:solidFill>
                <a:srgbClr val="366087"/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2" name="矩形 7"/>
          <p:cNvSpPr/>
          <p:nvPr/>
        </p:nvSpPr>
        <p:spPr>
          <a:xfrm flipH="1">
            <a:off x="8141417" y="-16042"/>
            <a:ext cx="4064723" cy="2150075"/>
          </a:xfrm>
          <a:custGeom>
            <a:avLst/>
            <a:gdLst>
              <a:gd name="connsiteX0" fmla="*/ 0 w 4608095"/>
              <a:gd name="connsiteY0" fmla="*/ 0 h 1888958"/>
              <a:gd name="connsiteX1" fmla="*/ 4608095 w 4608095"/>
              <a:gd name="connsiteY1" fmla="*/ 0 h 1888958"/>
              <a:gd name="connsiteX2" fmla="*/ 4608095 w 4608095"/>
              <a:gd name="connsiteY2" fmla="*/ 1888958 h 1888958"/>
              <a:gd name="connsiteX3" fmla="*/ 0 w 4608095"/>
              <a:gd name="connsiteY3" fmla="*/ 1888958 h 1888958"/>
              <a:gd name="connsiteX4" fmla="*/ 0 w 4608095"/>
              <a:gd name="connsiteY4" fmla="*/ 0 h 1888958"/>
              <a:gd name="connsiteX0-1" fmla="*/ 0 w 4608095"/>
              <a:gd name="connsiteY0-2" fmla="*/ 12032 h 1900990"/>
              <a:gd name="connsiteX1-3" fmla="*/ 2863516 w 4608095"/>
              <a:gd name="connsiteY1-4" fmla="*/ 0 h 1900990"/>
              <a:gd name="connsiteX2-5" fmla="*/ 4608095 w 4608095"/>
              <a:gd name="connsiteY2-6" fmla="*/ 12032 h 1900990"/>
              <a:gd name="connsiteX3-7" fmla="*/ 4608095 w 4608095"/>
              <a:gd name="connsiteY3-8" fmla="*/ 1900990 h 1900990"/>
              <a:gd name="connsiteX4-9" fmla="*/ 0 w 4608095"/>
              <a:gd name="connsiteY4-10" fmla="*/ 1900990 h 1900990"/>
              <a:gd name="connsiteX5" fmla="*/ 0 w 4608095"/>
              <a:gd name="connsiteY5" fmla="*/ 12032 h 1900990"/>
              <a:gd name="connsiteX0-11" fmla="*/ 0 w 4608095"/>
              <a:gd name="connsiteY0-12" fmla="*/ 12032 h 1900990"/>
              <a:gd name="connsiteX1-13" fmla="*/ 2863516 w 4608095"/>
              <a:gd name="connsiteY1-14" fmla="*/ 0 h 1900990"/>
              <a:gd name="connsiteX2-15" fmla="*/ 4608095 w 4608095"/>
              <a:gd name="connsiteY2-16" fmla="*/ 12032 h 1900990"/>
              <a:gd name="connsiteX3-17" fmla="*/ 4596063 w 4608095"/>
              <a:gd name="connsiteY3-18" fmla="*/ 1070811 h 1900990"/>
              <a:gd name="connsiteX4-19" fmla="*/ 4608095 w 4608095"/>
              <a:gd name="connsiteY4-20" fmla="*/ 1900990 h 1900990"/>
              <a:gd name="connsiteX5-21" fmla="*/ 0 w 4608095"/>
              <a:gd name="connsiteY5-22" fmla="*/ 1900990 h 1900990"/>
              <a:gd name="connsiteX6" fmla="*/ 0 w 4608095"/>
              <a:gd name="connsiteY6" fmla="*/ 12032 h 1900990"/>
              <a:gd name="connsiteX0-23" fmla="*/ 0 w 4608095"/>
              <a:gd name="connsiteY0-24" fmla="*/ 12032 h 1900990"/>
              <a:gd name="connsiteX1-25" fmla="*/ 2863516 w 4608095"/>
              <a:gd name="connsiteY1-26" fmla="*/ 0 h 1900990"/>
              <a:gd name="connsiteX2-27" fmla="*/ 4608095 w 4608095"/>
              <a:gd name="connsiteY2-28" fmla="*/ 12032 h 1900990"/>
              <a:gd name="connsiteX3-29" fmla="*/ 4596063 w 4608095"/>
              <a:gd name="connsiteY3-30" fmla="*/ 1070811 h 1900990"/>
              <a:gd name="connsiteX4-31" fmla="*/ 0 w 4608095"/>
              <a:gd name="connsiteY4-32" fmla="*/ 1900990 h 1900990"/>
              <a:gd name="connsiteX5-33" fmla="*/ 0 w 4608095"/>
              <a:gd name="connsiteY5-34" fmla="*/ 12032 h 1900990"/>
              <a:gd name="connsiteX0-35" fmla="*/ 0 w 4596063"/>
              <a:gd name="connsiteY0-36" fmla="*/ 12032 h 1900990"/>
              <a:gd name="connsiteX1-37" fmla="*/ 2863516 w 4596063"/>
              <a:gd name="connsiteY1-38" fmla="*/ 0 h 1900990"/>
              <a:gd name="connsiteX2-39" fmla="*/ 4596063 w 4596063"/>
              <a:gd name="connsiteY2-40" fmla="*/ 1070811 h 1900990"/>
              <a:gd name="connsiteX3-41" fmla="*/ 0 w 4596063"/>
              <a:gd name="connsiteY3-42" fmla="*/ 1900990 h 1900990"/>
              <a:gd name="connsiteX4-43" fmla="*/ 0 w 4596063"/>
              <a:gd name="connsiteY4-44" fmla="*/ 12032 h 1900990"/>
              <a:gd name="connsiteX0-45" fmla="*/ 0 w 4064723"/>
              <a:gd name="connsiteY0-46" fmla="*/ 12032 h 1900990"/>
              <a:gd name="connsiteX1-47" fmla="*/ 2863516 w 4064723"/>
              <a:gd name="connsiteY1-48" fmla="*/ 0 h 1900990"/>
              <a:gd name="connsiteX2-49" fmla="*/ 4064723 w 4064723"/>
              <a:gd name="connsiteY2-50" fmla="*/ 1679128 h 1900990"/>
              <a:gd name="connsiteX3-51" fmla="*/ 0 w 4064723"/>
              <a:gd name="connsiteY3-52" fmla="*/ 1900990 h 1900990"/>
              <a:gd name="connsiteX4-53" fmla="*/ 0 w 4064723"/>
              <a:gd name="connsiteY4-54" fmla="*/ 12032 h 1900990"/>
              <a:gd name="connsiteX0-55" fmla="*/ 0 w 4064723"/>
              <a:gd name="connsiteY0-56" fmla="*/ 12032 h 1900990"/>
              <a:gd name="connsiteX1-57" fmla="*/ 1556951 w 4064723"/>
              <a:gd name="connsiteY1-58" fmla="*/ 10863 h 1900990"/>
              <a:gd name="connsiteX2-59" fmla="*/ 2863516 w 4064723"/>
              <a:gd name="connsiteY2-60" fmla="*/ 0 h 1900990"/>
              <a:gd name="connsiteX3-61" fmla="*/ 4064723 w 4064723"/>
              <a:gd name="connsiteY3-62" fmla="*/ 1679128 h 1900990"/>
              <a:gd name="connsiteX4-63" fmla="*/ 0 w 4064723"/>
              <a:gd name="connsiteY4-64" fmla="*/ 1900990 h 1900990"/>
              <a:gd name="connsiteX5-65" fmla="*/ 0 w 4064723"/>
              <a:gd name="connsiteY5-66" fmla="*/ 12032 h 1900990"/>
              <a:gd name="connsiteX0-67" fmla="*/ 0 w 4064723"/>
              <a:gd name="connsiteY0-68" fmla="*/ 1169 h 1890127"/>
              <a:gd name="connsiteX1-69" fmla="*/ 1556951 w 4064723"/>
              <a:gd name="connsiteY1-70" fmla="*/ 0 h 1890127"/>
              <a:gd name="connsiteX2-71" fmla="*/ 4064723 w 4064723"/>
              <a:gd name="connsiteY2-72" fmla="*/ 1668265 h 1890127"/>
              <a:gd name="connsiteX3-73" fmla="*/ 0 w 4064723"/>
              <a:gd name="connsiteY3-74" fmla="*/ 1890127 h 1890127"/>
              <a:gd name="connsiteX4-75" fmla="*/ 0 w 4064723"/>
              <a:gd name="connsiteY4-76" fmla="*/ 1169 h 18901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064723" h="1890127">
                <a:moveTo>
                  <a:pt x="0" y="1169"/>
                </a:moveTo>
                <a:lnTo>
                  <a:pt x="1556951" y="0"/>
                </a:lnTo>
                <a:lnTo>
                  <a:pt x="4064723" y="1668265"/>
                </a:lnTo>
                <a:lnTo>
                  <a:pt x="0" y="1890127"/>
                </a:lnTo>
                <a:lnTo>
                  <a:pt x="0" y="1169"/>
                </a:lnTo>
                <a:close/>
              </a:path>
            </a:pathLst>
          </a:custGeom>
          <a:solidFill>
            <a:srgbClr val="F1F3F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10020299" y="-453359"/>
            <a:ext cx="3640387" cy="7515308"/>
            <a:chOff x="9625781" y="-259102"/>
            <a:chExt cx="4282556" cy="6667678"/>
          </a:xfrm>
        </p:grpSpPr>
        <p:sp>
          <p:nvSpPr>
            <p:cNvPr id="37" name="等腰三角形 36"/>
            <p:cNvSpPr/>
            <p:nvPr/>
          </p:nvSpPr>
          <p:spPr>
            <a:xfrm rot="16200000">
              <a:off x="9493841" y="581363"/>
              <a:ext cx="2830100" cy="2566219"/>
            </a:xfrm>
            <a:prstGeom prst="triangle">
              <a:avLst/>
            </a:prstGeom>
            <a:solidFill>
              <a:srgbClr val="366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8" name="等腰三角形 37"/>
            <p:cNvSpPr/>
            <p:nvPr/>
          </p:nvSpPr>
          <p:spPr>
            <a:xfrm rot="16200000">
              <a:off x="11040037" y="2825212"/>
              <a:ext cx="1497682" cy="1759974"/>
            </a:xfrm>
            <a:prstGeom prst="triangle">
              <a:avLst/>
            </a:prstGeom>
            <a:solidFill>
              <a:srgbClr val="FCC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等腰三角形 1"/>
            <p:cNvSpPr/>
            <p:nvPr/>
          </p:nvSpPr>
          <p:spPr>
            <a:xfrm rot="16200000">
              <a:off x="10835652" y="4709448"/>
              <a:ext cx="1562322" cy="1835934"/>
            </a:xfrm>
            <a:prstGeom prst="triangle">
              <a:avLst/>
            </a:prstGeom>
            <a:solidFill>
              <a:srgbClr val="366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16200000">
              <a:off x="11443159" y="4129086"/>
              <a:ext cx="1497682" cy="1759974"/>
            </a:xfrm>
            <a:prstGeom prst="triangle">
              <a:avLst/>
            </a:prstGeom>
            <a:noFill/>
            <a:ln>
              <a:solidFill>
                <a:schemeClr val="bg1">
                  <a:alpha val="2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等腰三角形 6"/>
            <p:cNvSpPr/>
            <p:nvPr/>
          </p:nvSpPr>
          <p:spPr>
            <a:xfrm rot="16200000">
              <a:off x="11443159" y="3613204"/>
              <a:ext cx="1497682" cy="1759974"/>
            </a:xfrm>
            <a:prstGeom prst="triangle">
              <a:avLst/>
            </a:prstGeom>
            <a:noFill/>
            <a:ln>
              <a:solidFill>
                <a:schemeClr val="bg1">
                  <a:alpha val="2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16200000">
              <a:off x="11443159" y="2256150"/>
              <a:ext cx="1497682" cy="1759974"/>
            </a:xfrm>
            <a:prstGeom prst="triangle">
              <a:avLst/>
            </a:prstGeom>
            <a:noFill/>
            <a:ln>
              <a:solidFill>
                <a:schemeClr val="bg1">
                  <a:alpha val="2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3" name="等腰三角形 42"/>
            <p:cNvSpPr/>
            <p:nvPr/>
          </p:nvSpPr>
          <p:spPr>
            <a:xfrm rot="16200000">
              <a:off x="10978265" y="1002664"/>
              <a:ext cx="2694156" cy="3165988"/>
            </a:xfrm>
            <a:prstGeom prst="triangle">
              <a:avLst/>
            </a:prstGeom>
            <a:noFill/>
            <a:ln>
              <a:solidFill>
                <a:schemeClr val="bg1">
                  <a:alpha val="2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4" name="等腰三角形 43"/>
            <p:cNvSpPr/>
            <p:nvPr/>
          </p:nvSpPr>
          <p:spPr>
            <a:xfrm rot="16200000">
              <a:off x="11040037" y="-390248"/>
              <a:ext cx="1497682" cy="1759974"/>
            </a:xfrm>
            <a:prstGeom prst="triangle">
              <a:avLst/>
            </a:prstGeom>
            <a:noFill/>
            <a:ln>
              <a:solidFill>
                <a:schemeClr val="bg1">
                  <a:alpha val="2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5" name="等腰三角形 44"/>
            <p:cNvSpPr/>
            <p:nvPr/>
          </p:nvSpPr>
          <p:spPr>
            <a:xfrm rot="16200000">
              <a:off x="9910737" y="2904107"/>
              <a:ext cx="422806" cy="328026"/>
            </a:xfrm>
            <a:prstGeom prst="triangle">
              <a:avLst/>
            </a:prstGeom>
            <a:solidFill>
              <a:srgbClr val="FCC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6" name="等腰三角形 45"/>
            <p:cNvSpPr/>
            <p:nvPr/>
          </p:nvSpPr>
          <p:spPr>
            <a:xfrm rot="16200000">
              <a:off x="10466001" y="4898218"/>
              <a:ext cx="422806" cy="328026"/>
            </a:xfrm>
            <a:prstGeom prst="triangle">
              <a:avLst/>
            </a:prstGeom>
            <a:solidFill>
              <a:srgbClr val="233F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 flipH="1">
            <a:off x="-1388419" y="-453359"/>
            <a:ext cx="3440774" cy="7515308"/>
            <a:chOff x="9625781" y="-259102"/>
            <a:chExt cx="4282556" cy="6667678"/>
          </a:xfrm>
        </p:grpSpPr>
        <p:sp>
          <p:nvSpPr>
            <p:cNvPr id="10" name="等腰三角形 9"/>
            <p:cNvSpPr/>
            <p:nvPr/>
          </p:nvSpPr>
          <p:spPr>
            <a:xfrm rot="16200000">
              <a:off x="9493841" y="581363"/>
              <a:ext cx="2830100" cy="2566219"/>
            </a:xfrm>
            <a:prstGeom prst="triangle">
              <a:avLst/>
            </a:prstGeom>
            <a:solidFill>
              <a:srgbClr val="366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/>
          </p:nvSpPr>
          <p:spPr>
            <a:xfrm rot="16200000">
              <a:off x="11040037" y="2825212"/>
              <a:ext cx="1497682" cy="1759974"/>
            </a:xfrm>
            <a:prstGeom prst="triangle">
              <a:avLst/>
            </a:prstGeom>
            <a:solidFill>
              <a:srgbClr val="FCC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0" name="等腰三角形 49"/>
            <p:cNvSpPr/>
            <p:nvPr/>
          </p:nvSpPr>
          <p:spPr>
            <a:xfrm rot="16200000">
              <a:off x="10835652" y="4709448"/>
              <a:ext cx="1562322" cy="1835934"/>
            </a:xfrm>
            <a:prstGeom prst="triangle">
              <a:avLst/>
            </a:prstGeom>
            <a:solidFill>
              <a:srgbClr val="366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1" name="等腰三角形 50"/>
            <p:cNvSpPr/>
            <p:nvPr/>
          </p:nvSpPr>
          <p:spPr>
            <a:xfrm rot="16200000">
              <a:off x="11443159" y="4129086"/>
              <a:ext cx="1497682" cy="1759974"/>
            </a:xfrm>
            <a:prstGeom prst="triangle">
              <a:avLst/>
            </a:prstGeom>
            <a:noFill/>
            <a:ln>
              <a:solidFill>
                <a:schemeClr val="bg1">
                  <a:alpha val="2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2" name="等腰三角形 51"/>
            <p:cNvSpPr/>
            <p:nvPr/>
          </p:nvSpPr>
          <p:spPr>
            <a:xfrm rot="16200000">
              <a:off x="11443159" y="3613204"/>
              <a:ext cx="1497682" cy="1759974"/>
            </a:xfrm>
            <a:prstGeom prst="triangle">
              <a:avLst/>
            </a:prstGeom>
            <a:noFill/>
            <a:ln>
              <a:solidFill>
                <a:schemeClr val="bg1">
                  <a:alpha val="2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3" name="等腰三角形 52"/>
            <p:cNvSpPr/>
            <p:nvPr/>
          </p:nvSpPr>
          <p:spPr>
            <a:xfrm rot="16200000">
              <a:off x="11443159" y="2256150"/>
              <a:ext cx="1497682" cy="1759974"/>
            </a:xfrm>
            <a:prstGeom prst="triangle">
              <a:avLst/>
            </a:prstGeom>
            <a:noFill/>
            <a:ln>
              <a:solidFill>
                <a:schemeClr val="bg1">
                  <a:alpha val="2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4" name="等腰三角形 53"/>
            <p:cNvSpPr/>
            <p:nvPr/>
          </p:nvSpPr>
          <p:spPr>
            <a:xfrm rot="16200000">
              <a:off x="10978265" y="1002664"/>
              <a:ext cx="2694156" cy="3165988"/>
            </a:xfrm>
            <a:prstGeom prst="triangle">
              <a:avLst/>
            </a:prstGeom>
            <a:noFill/>
            <a:ln>
              <a:solidFill>
                <a:schemeClr val="bg1">
                  <a:alpha val="2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5" name="等腰三角形 54"/>
            <p:cNvSpPr/>
            <p:nvPr/>
          </p:nvSpPr>
          <p:spPr>
            <a:xfrm rot="16200000">
              <a:off x="11040037" y="-390248"/>
              <a:ext cx="1497682" cy="1759974"/>
            </a:xfrm>
            <a:prstGeom prst="triangle">
              <a:avLst/>
            </a:prstGeom>
            <a:noFill/>
            <a:ln>
              <a:solidFill>
                <a:schemeClr val="bg1">
                  <a:alpha val="2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6" name="等腰三角形 55"/>
            <p:cNvSpPr/>
            <p:nvPr/>
          </p:nvSpPr>
          <p:spPr>
            <a:xfrm rot="16200000">
              <a:off x="9910737" y="2904107"/>
              <a:ext cx="422806" cy="328026"/>
            </a:xfrm>
            <a:prstGeom prst="triangle">
              <a:avLst/>
            </a:prstGeom>
            <a:solidFill>
              <a:srgbClr val="FCC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7" name="等腰三角形 56"/>
            <p:cNvSpPr/>
            <p:nvPr/>
          </p:nvSpPr>
          <p:spPr>
            <a:xfrm rot="16200000">
              <a:off x="10466001" y="4898218"/>
              <a:ext cx="422806" cy="328026"/>
            </a:xfrm>
            <a:prstGeom prst="triangle">
              <a:avLst/>
            </a:prstGeom>
            <a:solidFill>
              <a:srgbClr val="233F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38200" y="4628515"/>
            <a:ext cx="10733405" cy="3156585"/>
            <a:chOff x="-393104" y="3979004"/>
            <a:chExt cx="12823716" cy="3997691"/>
          </a:xfrm>
        </p:grpSpPr>
        <p:grpSp>
          <p:nvGrpSpPr>
            <p:cNvPr id="13" name="组合 12"/>
            <p:cNvGrpSpPr/>
            <p:nvPr/>
          </p:nvGrpSpPr>
          <p:grpSpPr>
            <a:xfrm>
              <a:off x="5630801" y="3979004"/>
              <a:ext cx="6799811" cy="3997691"/>
              <a:chOff x="-105335" y="3287380"/>
              <a:chExt cx="7517415" cy="4962704"/>
            </a:xfrm>
          </p:grpSpPr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1" cstate="print">
                <a:alphaModFix am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105335" y="3287380"/>
                <a:ext cx="4962704" cy="4962704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/>
            </p:nvPicPr>
            <p:blipFill rotWithShape="1">
              <a:blip r:embed="rId2" cstate="print">
                <a:alphaModFix am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090"/>
              <a:stretch>
                <a:fillRect/>
              </a:stretch>
            </p:blipFill>
            <p:spPr>
              <a:xfrm flipH="1">
                <a:off x="3945835" y="5615107"/>
                <a:ext cx="3466245" cy="2249930"/>
              </a:xfrm>
              <a:prstGeom prst="rect">
                <a:avLst/>
              </a:prstGeom>
            </p:spPr>
          </p:pic>
        </p:grpSp>
        <p:grpSp>
          <p:nvGrpSpPr>
            <p:cNvPr id="16" name="组合 15"/>
            <p:cNvGrpSpPr/>
            <p:nvPr/>
          </p:nvGrpSpPr>
          <p:grpSpPr>
            <a:xfrm>
              <a:off x="-393104" y="3979004"/>
              <a:ext cx="6799811" cy="3997691"/>
              <a:chOff x="-105335" y="3287380"/>
              <a:chExt cx="7517415" cy="4962704"/>
            </a:xfrm>
          </p:grpSpPr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1" cstate="print">
                <a:alphaModFix am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05335" y="3287380"/>
                <a:ext cx="4962704" cy="4962704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 rotWithShape="1">
              <a:blip r:embed="rId2" cstate="print">
                <a:alphaModFix am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090"/>
              <a:stretch>
                <a:fillRect/>
              </a:stretch>
            </p:blipFill>
            <p:spPr>
              <a:xfrm flipH="1">
                <a:off x="3945835" y="5615107"/>
                <a:ext cx="3466245" cy="224993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 bldLvl="0" animBg="1"/>
      <p:bldP spid="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" t="32227" r="128" b="2266"/>
          <a:stretch>
            <a:fillRect/>
          </a:stretch>
        </p:blipFill>
        <p:spPr>
          <a:xfrm rot="16200000" flipV="1">
            <a:off x="2630805" y="-2639695"/>
            <a:ext cx="6873875" cy="121532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l="-62" t="23964" r="1"/>
          <a:stretch>
            <a:fillRect/>
          </a:stretch>
        </p:blipFill>
        <p:spPr>
          <a:xfrm>
            <a:off x="152400" y="-9462"/>
            <a:ext cx="744230" cy="77877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8143" y="54178"/>
            <a:ext cx="6464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02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96756" y="54178"/>
            <a:ext cx="18161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网上报建</a:t>
            </a:r>
            <a:endParaRPr lang="zh-CN" altLang="en-US" sz="3200" b="1" dirty="0">
              <a:solidFill>
                <a:schemeClr val="bg2">
                  <a:lumMod val="2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493885" y="2452990"/>
            <a:ext cx="1208933" cy="91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14" tIns="45709" rIns="91414" bIns="45709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65" b="1" kern="0" dirty="0" smtClean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Arial" panose="020B0604020202020204" pitchFamily="34" charset="0"/>
              </a:rPr>
              <a:t>礼仪</a:t>
            </a:r>
            <a:endParaRPr lang="en-US" altLang="zh-CN" sz="2665" b="1" kern="0" dirty="0" smtClean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Arial" panose="020B0604020202020204" pitchFamily="34" charset="0"/>
            </a:endParaRPr>
          </a:p>
          <a:p>
            <a:pPr algn="ctr"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65" b="1" kern="0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Arial" panose="020B0604020202020204" pitchFamily="34" charset="0"/>
              </a:rPr>
              <a:t>对象性</a:t>
            </a:r>
            <a:endParaRPr lang="zh-CN" altLang="en-US" sz="2665" b="1" kern="0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3" name="TextBox 55"/>
          <p:cNvSpPr txBox="1"/>
          <p:nvPr/>
        </p:nvSpPr>
        <p:spPr>
          <a:xfrm>
            <a:off x="6167362" y="2487505"/>
            <a:ext cx="3961177" cy="81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14" tIns="45709" rIns="91414" bIns="45709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000" kern="0">
                <a:solidFill>
                  <a:srgbClr val="0070C0"/>
                </a:solidFill>
                <a:latin typeface="Impact" panose="020B0806030902050204" pitchFamily="34" charset="0"/>
                <a:ea typeface="微软雅黑" panose="020B0503020204020204" charset="-122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 marL="2286000" defTabSz="914400"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 marL="2743200" defTabSz="914400"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 marL="3200400" defTabSz="914400"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 marL="3657600" defTabSz="914400"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bg1"/>
                </a:solidFill>
                <a:ea typeface="字魂105号-简雅黑" panose="00000500000000000000" pitchFamily="2" charset="-122"/>
                <a:sym typeface="微软雅黑" panose="020B0503020204020204" charset="-122"/>
              </a:rPr>
              <a:t>点击在此录入上述图表的综合描述说明，在此录入上述图表的综合描述说明。在此录入上述图表的综合描述说明，在此录入上述图表的综合描述说明</a:t>
            </a:r>
            <a:r>
              <a:rPr lang="zh-CN" altLang="en-US" sz="1200" dirty="0" smtClean="0">
                <a:solidFill>
                  <a:schemeClr val="bg1"/>
                </a:solidFill>
                <a:ea typeface="字魂105号-简雅黑" panose="00000500000000000000" pitchFamily="2" charset="-122"/>
                <a:sym typeface="微软雅黑" panose="020B0503020204020204" charset="-122"/>
              </a:rPr>
              <a:t>，</a:t>
            </a:r>
            <a:endParaRPr lang="zh-CN" altLang="en-US" sz="1200" dirty="0">
              <a:solidFill>
                <a:schemeClr val="bg1"/>
              </a:solidFill>
              <a:ea typeface="字魂105号-简雅黑" panose="00000500000000000000" pitchFamily="2" charset="-122"/>
              <a:sym typeface="微软雅黑" panose="020B050302020402020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5697273" y="2521532"/>
            <a:ext cx="4700619" cy="1021786"/>
            <a:chOff x="824130" y="2225116"/>
            <a:chExt cx="4700619" cy="1021786"/>
          </a:xfrm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30" name="矩形 29"/>
            <p:cNvSpPr/>
            <p:nvPr/>
          </p:nvSpPr>
          <p:spPr>
            <a:xfrm>
              <a:off x="1198029" y="2225116"/>
              <a:ext cx="4326720" cy="1021786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 type="none" w="med" len="med"/>
              <a:tailEnd type="oval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824130" y="2371637"/>
              <a:ext cx="747798" cy="747798"/>
            </a:xfrm>
            <a:prstGeom prst="diamond">
              <a:avLst/>
            </a:prstGeom>
            <a:gradFill>
              <a:gsLst>
                <a:gs pos="0">
                  <a:srgbClr val="B2B3B5"/>
                </a:gs>
                <a:gs pos="96000">
                  <a:srgbClr val="8A8889"/>
                </a:gs>
              </a:gsLst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字魂105号-简雅黑" panose="00000500000000000000" pitchFamily="2" charset="-122"/>
                  <a:ea typeface="字魂105号-简雅黑" panose="00000500000000000000" pitchFamily="2" charset="-122"/>
                </a:rPr>
                <a:t>A</a:t>
              </a:r>
              <a:endPara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752321" y="2318432"/>
              <a:ext cx="3607836" cy="4603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省网上办事大厅入口</a:t>
              </a: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：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752321" y="2725467"/>
              <a:ext cx="3607836" cy="50673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rgbClr val="2C608B"/>
                  </a:solidFill>
                  <a:effectLst/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+mn-ea"/>
                </a:rPr>
                <a:t>https://zwfw.fujian.gov.cn/</a:t>
              </a:r>
              <a:endParaRPr lang="zh-CN" altLang="en-US" dirty="0">
                <a:solidFill>
                  <a:srgbClr val="366087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697220" y="4138930"/>
            <a:ext cx="4700905" cy="1231244"/>
            <a:chOff x="824130" y="2225116"/>
            <a:chExt cx="4700619" cy="1021786"/>
          </a:xfrm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45" name="矩形 44"/>
            <p:cNvSpPr/>
            <p:nvPr/>
          </p:nvSpPr>
          <p:spPr>
            <a:xfrm>
              <a:off x="1198029" y="2225116"/>
              <a:ext cx="4326720" cy="1021786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 type="none" w="med" len="med"/>
              <a:tailEnd type="oval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  <p:sp>
          <p:nvSpPr>
            <p:cNvPr id="46" name="菱形 45"/>
            <p:cNvSpPr/>
            <p:nvPr/>
          </p:nvSpPr>
          <p:spPr>
            <a:xfrm>
              <a:off x="824130" y="2371637"/>
              <a:ext cx="747798" cy="747798"/>
            </a:xfrm>
            <a:prstGeom prst="diamond">
              <a:avLst/>
            </a:prstGeom>
            <a:solidFill>
              <a:srgbClr val="456D9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kern="0" noProof="0" dirty="0" smtClean="0">
                  <a:solidFill>
                    <a:schemeClr val="bg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</a:rPr>
                <a:t>B</a:t>
              </a:r>
              <a:endPara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752321" y="2261917"/>
              <a:ext cx="3607836" cy="38205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市工改办事大厅入口</a:t>
              </a: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：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752321" y="2703463"/>
              <a:ext cx="3607836" cy="53540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p>
              <a:pPr algn="l"/>
              <a:r>
                <a:rPr lang="zh-CN" altLang="en-US" dirty="0">
                  <a:solidFill>
                    <a:srgbClr val="2C608B"/>
                  </a:solidFill>
                  <a:effectLst/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+mn-ea"/>
                </a:rPr>
                <a:t>https://z</a:t>
              </a:r>
              <a:r>
                <a:rPr lang="en-US" altLang="zh-CN" dirty="0">
                  <a:solidFill>
                    <a:srgbClr val="2C608B"/>
                  </a:solidFill>
                  <a:effectLst/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+mn-ea"/>
                </a:rPr>
                <a:t>sbs.sp</a:t>
              </a:r>
              <a:r>
                <a:rPr lang="zh-CN" altLang="en-US" dirty="0">
                  <a:solidFill>
                    <a:srgbClr val="2C608B"/>
                  </a:solidFill>
                  <a:effectLst/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+mn-ea"/>
                </a:rPr>
                <a:t>.fu</a:t>
              </a:r>
              <a:r>
                <a:rPr lang="en-US" altLang="zh-CN" dirty="0">
                  <a:solidFill>
                    <a:srgbClr val="2C608B"/>
                  </a:solidFill>
                  <a:effectLst/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+mn-ea"/>
                </a:rPr>
                <a:t>zhou.gov.cn</a:t>
              </a:r>
              <a:r>
                <a:rPr lang="zh-CN" altLang="en-US" dirty="0">
                  <a:solidFill>
                    <a:srgbClr val="2C608B"/>
                  </a:solidFill>
                  <a:effectLst/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+mn-ea"/>
                </a:rPr>
                <a:t>/</a:t>
              </a:r>
              <a:r>
                <a:rPr lang="en-US" altLang="zh-CN" dirty="0">
                  <a:solidFill>
                    <a:srgbClr val="2C608B"/>
                  </a:solidFill>
                  <a:effectLst/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+mn-ea"/>
                </a:rPr>
                <a:t>icity/public/index</a:t>
              </a: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</p:grpSp>
      <p:cxnSp>
        <p:nvCxnSpPr>
          <p:cNvPr id="24" name="直接连接符 23"/>
          <p:cNvCxnSpPr/>
          <p:nvPr/>
        </p:nvCxnSpPr>
        <p:spPr>
          <a:xfrm>
            <a:off x="4890664" y="3806239"/>
            <a:ext cx="6447896" cy="0"/>
          </a:xfrm>
          <a:prstGeom prst="line">
            <a:avLst/>
          </a:prstGeom>
          <a:ln w="25400">
            <a:solidFill>
              <a:srgbClr val="FCC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11683059" y="0"/>
            <a:ext cx="508941" cy="6873725"/>
          </a:xfrm>
          <a:prstGeom prst="rect">
            <a:avLst/>
          </a:prstGeom>
          <a:solidFill>
            <a:srgbClr val="184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122660" y="1871322"/>
            <a:ext cx="3863753" cy="3863753"/>
            <a:chOff x="1122660" y="2159612"/>
            <a:chExt cx="3863753" cy="3863753"/>
          </a:xfrm>
        </p:grpSpPr>
        <p:sp>
          <p:nvSpPr>
            <p:cNvPr id="13" name="椭圆 12"/>
            <p:cNvSpPr/>
            <p:nvPr/>
          </p:nvSpPr>
          <p:spPr>
            <a:xfrm>
              <a:off x="1122660" y="2159612"/>
              <a:ext cx="3863753" cy="3863753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4946" r="-24946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1701306" y="2743201"/>
              <a:ext cx="2696578" cy="2696576"/>
            </a:xfrm>
            <a:prstGeom prst="ellipse">
              <a:avLst/>
            </a:prstGeom>
            <a:solidFill>
              <a:srgbClr val="456D9E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  <p:sp>
          <p:nvSpPr>
            <p:cNvPr id="53" name="矩形 52"/>
            <p:cNvSpPr>
              <a:spLocks noChangeArrowheads="1"/>
            </p:cNvSpPr>
            <p:nvPr/>
          </p:nvSpPr>
          <p:spPr bwMode="auto">
            <a:xfrm>
              <a:off x="2429169" y="3414406"/>
              <a:ext cx="1252220" cy="1197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 lIns="91414" tIns="45709" rIns="91414" bIns="45709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3600" b="1" kern="0" spc="6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rPr>
                <a:t>报建</a:t>
              </a:r>
              <a:endParaRPr lang="zh-CN" sz="3600" b="1" kern="0" spc="6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endParaRPr>
            </a:p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3600" b="1" kern="0" spc="6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rPr>
                <a:t>地址</a:t>
              </a:r>
              <a:endParaRPr lang="zh-CN" sz="3600" b="1" kern="0" spc="6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" t="32227" r="128" b="2266"/>
          <a:stretch>
            <a:fillRect/>
          </a:stretch>
        </p:blipFill>
        <p:spPr>
          <a:xfrm rot="16200000" flipV="1">
            <a:off x="2678430" y="-2647315"/>
            <a:ext cx="6873875" cy="121532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l="-62" t="23964" r="1"/>
          <a:stretch>
            <a:fillRect/>
          </a:stretch>
        </p:blipFill>
        <p:spPr>
          <a:xfrm>
            <a:off x="152400" y="-9462"/>
            <a:ext cx="744230" cy="77877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8143" y="54178"/>
            <a:ext cx="6464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02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96756" y="54178"/>
            <a:ext cx="18161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网上报建</a:t>
            </a:r>
            <a:endParaRPr lang="zh-CN" altLang="en-US" sz="3200" b="1" dirty="0">
              <a:solidFill>
                <a:schemeClr val="bg2">
                  <a:lumMod val="2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493885" y="2452990"/>
            <a:ext cx="1208933" cy="91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14" tIns="45709" rIns="91414" bIns="45709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65" b="1" kern="0" dirty="0" smtClean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Arial" panose="020B0604020202020204" pitchFamily="34" charset="0"/>
              </a:rPr>
              <a:t>礼仪</a:t>
            </a:r>
            <a:endParaRPr lang="en-US" altLang="zh-CN" sz="2665" b="1" kern="0" dirty="0" smtClean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Arial" panose="020B0604020202020204" pitchFamily="34" charset="0"/>
            </a:endParaRPr>
          </a:p>
          <a:p>
            <a:pPr algn="ctr"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65" b="1" kern="0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Arial" panose="020B0604020202020204" pitchFamily="34" charset="0"/>
              </a:rPr>
              <a:t>对象性</a:t>
            </a:r>
            <a:endParaRPr lang="zh-CN" altLang="en-US" sz="2665" b="1" kern="0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3" name="TextBox 55"/>
          <p:cNvSpPr txBox="1"/>
          <p:nvPr/>
        </p:nvSpPr>
        <p:spPr>
          <a:xfrm>
            <a:off x="6167362" y="2487505"/>
            <a:ext cx="3961177" cy="81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14" tIns="45709" rIns="91414" bIns="45709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000" kern="0">
                <a:solidFill>
                  <a:srgbClr val="0070C0"/>
                </a:solidFill>
                <a:latin typeface="Impact" panose="020B0806030902050204" pitchFamily="34" charset="0"/>
                <a:ea typeface="微软雅黑" panose="020B0503020204020204" charset="-122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 marL="2286000" defTabSz="914400"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 marL="2743200" defTabSz="914400"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 marL="3200400" defTabSz="914400"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 marL="3657600" defTabSz="914400"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bg1"/>
                </a:solidFill>
                <a:ea typeface="字魂105号-简雅黑" panose="00000500000000000000" pitchFamily="2" charset="-122"/>
                <a:sym typeface="微软雅黑" panose="020B0503020204020204" charset="-122"/>
              </a:rPr>
              <a:t>点击在此录入上述图表的综合描述说明，在此录入上述图表的综合描述说明。在此录入上述图表的综合描述说明，在此录入上述图表的综合描述说明</a:t>
            </a:r>
            <a:r>
              <a:rPr lang="zh-CN" altLang="en-US" sz="1200" dirty="0" smtClean="0">
                <a:solidFill>
                  <a:schemeClr val="bg1"/>
                </a:solidFill>
                <a:ea typeface="字魂105号-简雅黑" panose="00000500000000000000" pitchFamily="2" charset="-122"/>
                <a:sym typeface="微软雅黑" panose="020B0503020204020204" charset="-122"/>
              </a:rPr>
              <a:t>，</a:t>
            </a:r>
            <a:endParaRPr lang="zh-CN" altLang="en-US" sz="1200" dirty="0">
              <a:solidFill>
                <a:schemeClr val="bg1"/>
              </a:solidFill>
              <a:ea typeface="字魂105号-简雅黑" panose="00000500000000000000" pitchFamily="2" charset="-122"/>
              <a:sym typeface="微软雅黑" panose="020B0503020204020204" charset="-122"/>
            </a:endParaRPr>
          </a:p>
        </p:txBody>
      </p:sp>
      <p:pic>
        <p:nvPicPr>
          <p:cNvPr id="2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285" y="1890395"/>
            <a:ext cx="7284720" cy="4191000"/>
          </a:xfrm>
          <a:prstGeom prst="rect">
            <a:avLst/>
          </a:prstGeom>
        </p:spPr>
      </p:pic>
      <p:sp>
        <p:nvSpPr>
          <p:cNvPr id="32" name="文本框"/>
          <p:cNvSpPr txBox="1"/>
          <p:nvPr/>
        </p:nvSpPr>
        <p:spPr>
          <a:xfrm>
            <a:off x="7423785" y="3532505"/>
            <a:ext cx="4411980" cy="19380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p>
            <a:pPr indent="0" algn="l">
              <a:buNone/>
            </a:pPr>
            <a:endParaRPr lang="zh-CN" altLang="en-US" sz="2000" b="1" dirty="0">
              <a:solidFill>
                <a:srgbClr val="2C608B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 algn="l">
              <a:buNone/>
            </a:pPr>
            <a:r>
              <a:rPr lang="zh-CN" altLang="en-US" sz="2000" i="1" dirty="0">
                <a:solidFill>
                  <a:srgbClr val="FCC10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登录</a:t>
            </a:r>
            <a:r>
              <a:rPr lang="en-US" altLang="zh-CN" sz="2000" i="1" dirty="0">
                <a:solidFill>
                  <a:srgbClr val="FCC10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2000" dirty="0">
                <a:solidFill>
                  <a:srgbClr val="2C608B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福建省网上办事大厅https://zwfw.fujian.gov.cn/</a:t>
            </a:r>
            <a:endParaRPr lang="zh-CN" altLang="en-US" sz="2000" dirty="0">
              <a:solidFill>
                <a:srgbClr val="2C608B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 algn="l">
              <a:buNone/>
            </a:pPr>
            <a:endParaRPr lang="zh-CN" altLang="en-US" sz="2000" dirty="0">
              <a:solidFill>
                <a:srgbClr val="2C608B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 algn="l">
              <a:buNone/>
            </a:pPr>
            <a:r>
              <a:rPr lang="zh-CN" altLang="en-US" sz="2000" i="1" dirty="0">
                <a:solidFill>
                  <a:srgbClr val="FCC10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点击</a:t>
            </a:r>
            <a:r>
              <a:rPr lang="en-US" altLang="zh-CN" sz="2000" i="1" dirty="0">
                <a:solidFill>
                  <a:srgbClr val="FCC10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sz="2000" dirty="0">
                <a:solidFill>
                  <a:srgbClr val="2C608B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2000" dirty="0">
                <a:solidFill>
                  <a:srgbClr val="2C608B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专题导航</a:t>
            </a:r>
            <a:r>
              <a:rPr lang="en-US" altLang="zh-CN" sz="2000" dirty="0">
                <a:solidFill>
                  <a:srgbClr val="2C608B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2000" i="1" dirty="0">
                <a:solidFill>
                  <a:srgbClr val="FCC10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选择</a:t>
            </a:r>
            <a:r>
              <a:rPr lang="en-US" altLang="zh-CN" sz="2000" dirty="0">
                <a:solidFill>
                  <a:srgbClr val="2C608B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2000" dirty="0">
                <a:solidFill>
                  <a:srgbClr val="2C608B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工程建设</a:t>
            </a:r>
            <a:endParaRPr lang="zh-CN" altLang="en-US" sz="2000" dirty="0">
              <a:solidFill>
                <a:srgbClr val="2C608B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 algn="l">
              <a:buNone/>
            </a:pPr>
            <a:r>
              <a:rPr lang="zh-CN" altLang="en-US" sz="2000" dirty="0">
                <a:solidFill>
                  <a:srgbClr val="2C608B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2000" dirty="0">
                <a:solidFill>
                  <a:srgbClr val="2C608B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</a:t>
            </a:r>
            <a:r>
              <a:rPr lang="zh-CN" altLang="en-US" sz="2000" dirty="0">
                <a:solidFill>
                  <a:srgbClr val="2C608B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项目审批分厅</a:t>
            </a:r>
            <a:r>
              <a:rPr lang="en-US" altLang="zh-CN" sz="2000" dirty="0">
                <a:solidFill>
                  <a:srgbClr val="2C608B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endParaRPr lang="en-US" altLang="zh-CN" sz="2000" dirty="0">
              <a:solidFill>
                <a:srgbClr val="2C608B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11055047" y="6081838"/>
            <a:ext cx="890938" cy="550331"/>
            <a:chOff x="5214887" y="-1071687"/>
            <a:chExt cx="985712" cy="608873"/>
          </a:xfrm>
          <a:solidFill>
            <a:srgbClr val="FCC101"/>
          </a:solidFill>
        </p:grpSpPr>
        <p:sp>
          <p:nvSpPr>
            <p:cNvPr id="56" name="矩形: 圆角 55"/>
            <p:cNvSpPr/>
            <p:nvPr/>
          </p:nvSpPr>
          <p:spPr>
            <a:xfrm rot="18864647">
              <a:off x="5214887" y="-1071687"/>
              <a:ext cx="608873" cy="60887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7" name="矩形: 圆角 56"/>
            <p:cNvSpPr/>
            <p:nvPr/>
          </p:nvSpPr>
          <p:spPr>
            <a:xfrm rot="18864647">
              <a:off x="5591726" y="-1071687"/>
              <a:ext cx="608873" cy="60887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869161" y="1814524"/>
            <a:ext cx="1399110" cy="1560513"/>
            <a:chOff x="1425978" y="2309582"/>
            <a:chExt cx="1049332" cy="1170385"/>
          </a:xfrm>
        </p:grpSpPr>
        <p:sp>
          <p:nvSpPr>
            <p:cNvPr id="36" name="Freeform: Shape 1"/>
            <p:cNvSpPr/>
            <p:nvPr/>
          </p:nvSpPr>
          <p:spPr bwMode="auto">
            <a:xfrm>
              <a:off x="1697382" y="2684578"/>
              <a:ext cx="276971" cy="29999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Autofit/>
            </a:bodyPr>
            <a:p>
              <a:r>
                <a:rPr lang="zh-CN" altLang="id-ID" sz="1865" dirty="0">
                  <a:solidFill>
                    <a:srgbClr val="366087"/>
                  </a:solidFill>
                  <a:latin typeface="黑体" panose="02010609060101010101" charset="-122"/>
                  <a:ea typeface="黑体" panose="02010609060101010101" charset="-122"/>
                  <a:sym typeface="思源宋体" panose="02020400000000000000" pitchFamily="18" charset="-122"/>
                </a:rPr>
                <a:t>第一步</a:t>
              </a:r>
              <a:endParaRPr lang="zh-CN" altLang="id-ID" sz="1865" dirty="0">
                <a:solidFill>
                  <a:srgbClr val="366087"/>
                </a:solidFill>
                <a:latin typeface="黑体" panose="02010609060101010101" charset="-122"/>
                <a:ea typeface="黑体" panose="02010609060101010101" charset="-122"/>
                <a:sym typeface="思源宋体" panose="02020400000000000000" pitchFamily="18" charset="-122"/>
              </a:endParaRPr>
            </a:p>
          </p:txBody>
        </p:sp>
        <p:sp>
          <p:nvSpPr>
            <p:cNvPr id="37" name="Freeform: Shape 2"/>
            <p:cNvSpPr/>
            <p:nvPr/>
          </p:nvSpPr>
          <p:spPr bwMode="auto">
            <a:xfrm>
              <a:off x="1425978" y="2309582"/>
              <a:ext cx="1049332" cy="1170385"/>
            </a:xfrm>
            <a:custGeom>
              <a:avLst/>
              <a:gdLst>
                <a:gd name="T0" fmla="+- 0 10800 961"/>
                <a:gd name="T1" fmla="*/ T0 w 19679"/>
                <a:gd name="T2" fmla="*/ 10800 h 21600"/>
                <a:gd name="T3" fmla="+- 0 10800 961"/>
                <a:gd name="T4" fmla="*/ T3 w 19679"/>
                <a:gd name="T5" fmla="*/ 10800 h 21600"/>
                <a:gd name="T6" fmla="+- 0 10800 961"/>
                <a:gd name="T7" fmla="*/ T6 w 19679"/>
                <a:gd name="T8" fmla="*/ 10800 h 21600"/>
                <a:gd name="T9" fmla="+- 0 10800 961"/>
                <a:gd name="T10" fmla="*/ T9 w 19679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600">
                  <a:moveTo>
                    <a:pt x="9838" y="0"/>
                  </a:moveTo>
                  <a:cubicBezTo>
                    <a:pt x="7321" y="0"/>
                    <a:pt x="4802" y="944"/>
                    <a:pt x="2881" y="2835"/>
                  </a:cubicBezTo>
                  <a:cubicBezTo>
                    <a:pt x="-961" y="6616"/>
                    <a:pt x="-961" y="12749"/>
                    <a:pt x="2881" y="16530"/>
                  </a:cubicBezTo>
                  <a:cubicBezTo>
                    <a:pt x="4639" y="18260"/>
                    <a:pt x="6897" y="19188"/>
                    <a:pt x="9197" y="19335"/>
                  </a:cubicBezTo>
                  <a:cubicBezTo>
                    <a:pt x="8918" y="20157"/>
                    <a:pt x="8453" y="20930"/>
                    <a:pt x="7797" y="21600"/>
                  </a:cubicBezTo>
                  <a:cubicBezTo>
                    <a:pt x="8874" y="21508"/>
                    <a:pt x="9927" y="21069"/>
                    <a:pt x="10751" y="20282"/>
                  </a:cubicBezTo>
                  <a:cubicBezTo>
                    <a:pt x="11091" y="19958"/>
                    <a:pt x="11357" y="19595"/>
                    <a:pt x="11572" y="19211"/>
                  </a:cubicBezTo>
                  <a:cubicBezTo>
                    <a:pt x="13486" y="18876"/>
                    <a:pt x="15317" y="17986"/>
                    <a:pt x="16796" y="16530"/>
                  </a:cubicBezTo>
                  <a:cubicBezTo>
                    <a:pt x="20638" y="12749"/>
                    <a:pt x="20638" y="6616"/>
                    <a:pt x="16796" y="2835"/>
                  </a:cubicBezTo>
                  <a:cubicBezTo>
                    <a:pt x="14875" y="944"/>
                    <a:pt x="12356" y="0"/>
                    <a:pt x="9838" y="0"/>
                  </a:cubicBezTo>
                  <a:close/>
                  <a:moveTo>
                    <a:pt x="9838" y="3047"/>
                  </a:moveTo>
                  <a:cubicBezTo>
                    <a:pt x="11564" y="3047"/>
                    <a:pt x="13290" y="3694"/>
                    <a:pt x="14607" y="4990"/>
                  </a:cubicBezTo>
                  <a:cubicBezTo>
                    <a:pt x="17240" y="7581"/>
                    <a:pt x="17240" y="11784"/>
                    <a:pt x="14607" y="14375"/>
                  </a:cubicBezTo>
                  <a:cubicBezTo>
                    <a:pt x="11973" y="16967"/>
                    <a:pt x="7703" y="16967"/>
                    <a:pt x="5070" y="14375"/>
                  </a:cubicBezTo>
                  <a:cubicBezTo>
                    <a:pt x="2437" y="11784"/>
                    <a:pt x="2437" y="7581"/>
                    <a:pt x="5070" y="4990"/>
                  </a:cubicBezTo>
                  <a:cubicBezTo>
                    <a:pt x="6387" y="3694"/>
                    <a:pt x="8113" y="3047"/>
                    <a:pt x="9838" y="3047"/>
                  </a:cubicBezTo>
                  <a:close/>
                </a:path>
              </a:pathLst>
            </a:custGeom>
            <a:solidFill>
              <a:srgbClr val="366087"/>
            </a:solidFill>
            <a:ln>
              <a:noFill/>
            </a:ln>
            <a:effectLst/>
          </p:spPr>
          <p:txBody>
            <a:bodyPr anchor="ctr"/>
            <a:p>
              <a:pPr algn="ctr"/>
              <a:endParaRPr sz="1465">
                <a:solidFill>
                  <a:schemeClr val="bg1">
                    <a:lumMod val="50000"/>
                  </a:schemeClr>
                </a:solidFill>
                <a:latin typeface="思源宋体" panose="02020400000000000000" pitchFamily="18" charset="-122"/>
                <a:ea typeface="思源宋体" panose="02020400000000000000" pitchFamily="18" charset="-122"/>
                <a:sym typeface="思源宋体" panose="02020400000000000000" pitchFamily="18" charset="-122"/>
              </a:endParaRPr>
            </a:p>
          </p:txBody>
        </p:sp>
      </p:grpSp>
      <p:pic>
        <p:nvPicPr>
          <p:cNvPr id="4" name="图片 3" descr="市工改入口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760" y="2131695"/>
            <a:ext cx="5661660" cy="346202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" t="32227" r="128" b="2266"/>
          <a:stretch>
            <a:fillRect/>
          </a:stretch>
        </p:blipFill>
        <p:spPr>
          <a:xfrm rot="16200000" flipV="1">
            <a:off x="2649220" y="-2649220"/>
            <a:ext cx="6873875" cy="121532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l="-62" t="23964" r="1"/>
          <a:stretch>
            <a:fillRect/>
          </a:stretch>
        </p:blipFill>
        <p:spPr>
          <a:xfrm>
            <a:off x="152400" y="-9462"/>
            <a:ext cx="744230" cy="77877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8143" y="54178"/>
            <a:ext cx="6464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02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96756" y="54178"/>
            <a:ext cx="18161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网上报建</a:t>
            </a:r>
            <a:endParaRPr lang="zh-CN" altLang="en-US" sz="3200" b="1" dirty="0">
              <a:solidFill>
                <a:schemeClr val="bg2">
                  <a:lumMod val="2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493885" y="2452990"/>
            <a:ext cx="1208933" cy="91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14" tIns="45709" rIns="91414" bIns="45709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65" b="1" kern="0" dirty="0" smtClean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Arial" panose="020B0604020202020204" pitchFamily="34" charset="0"/>
              </a:rPr>
              <a:t>礼仪</a:t>
            </a:r>
            <a:endParaRPr lang="en-US" altLang="zh-CN" sz="2665" b="1" kern="0" dirty="0" smtClean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Arial" panose="020B0604020202020204" pitchFamily="34" charset="0"/>
            </a:endParaRPr>
          </a:p>
          <a:p>
            <a:pPr algn="ctr"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65" b="1" kern="0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Arial" panose="020B0604020202020204" pitchFamily="34" charset="0"/>
              </a:rPr>
              <a:t>对象性</a:t>
            </a:r>
            <a:endParaRPr lang="zh-CN" altLang="en-US" sz="2665" b="1" kern="0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3" name="TextBox 55"/>
          <p:cNvSpPr txBox="1"/>
          <p:nvPr/>
        </p:nvSpPr>
        <p:spPr>
          <a:xfrm>
            <a:off x="6167362" y="2487505"/>
            <a:ext cx="3961177" cy="81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14" tIns="45709" rIns="91414" bIns="45709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000" kern="0">
                <a:solidFill>
                  <a:srgbClr val="0070C0"/>
                </a:solidFill>
                <a:latin typeface="Impact" panose="020B0806030902050204" pitchFamily="34" charset="0"/>
                <a:ea typeface="微软雅黑" panose="020B0503020204020204" charset="-122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 marL="2286000" defTabSz="914400"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 marL="2743200" defTabSz="914400"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 marL="3200400" defTabSz="914400"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 marL="3657600" defTabSz="914400"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bg1"/>
                </a:solidFill>
                <a:ea typeface="字魂105号-简雅黑" panose="00000500000000000000" pitchFamily="2" charset="-122"/>
                <a:sym typeface="微软雅黑" panose="020B0503020204020204" charset="-122"/>
              </a:rPr>
              <a:t>点击在此录入上述图表的综合描述说明，在此录入上述图表的综合描述说明。在此录入上述图表的综合描述说明，在此录入上述图表的综合描述说明</a:t>
            </a:r>
            <a:r>
              <a:rPr lang="zh-CN" altLang="en-US" sz="1200" dirty="0" smtClean="0">
                <a:solidFill>
                  <a:schemeClr val="bg1"/>
                </a:solidFill>
                <a:ea typeface="字魂105号-简雅黑" panose="00000500000000000000" pitchFamily="2" charset="-122"/>
                <a:sym typeface="微软雅黑" panose="020B0503020204020204" charset="-122"/>
              </a:rPr>
              <a:t>，</a:t>
            </a:r>
            <a:endParaRPr lang="zh-CN" altLang="en-US" sz="1200" dirty="0">
              <a:solidFill>
                <a:schemeClr val="bg1"/>
              </a:solidFill>
              <a:ea typeface="字魂105号-简雅黑" panose="00000500000000000000" pitchFamily="2" charset="-122"/>
              <a:sym typeface="微软雅黑" panose="020B050302020402020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505325" y="1788794"/>
            <a:ext cx="7284720" cy="4191000"/>
            <a:chOff x="549650" y="2334880"/>
            <a:chExt cx="3939454" cy="2266372"/>
          </a:xfrm>
        </p:grpSpPr>
        <p:sp>
          <p:nvSpPr>
            <p:cNvPr id="26" name="矩形 25"/>
            <p:cNvSpPr/>
            <p:nvPr/>
          </p:nvSpPr>
          <p:spPr>
            <a:xfrm>
              <a:off x="1010279" y="2483988"/>
              <a:ext cx="3018232" cy="1890024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字魂105号-简雅黑" panose="00000500000000000000" pitchFamily="2" charset="-122"/>
              </a:endParaRPr>
            </a:p>
          </p:txBody>
        </p:sp>
        <p:pic>
          <p:nvPicPr>
            <p:cNvPr id="25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49650" y="2334880"/>
              <a:ext cx="3939454" cy="2266372"/>
            </a:xfrm>
            <a:prstGeom prst="rect">
              <a:avLst/>
            </a:prstGeom>
          </p:spPr>
        </p:pic>
      </p:grpSp>
      <p:sp>
        <p:nvSpPr>
          <p:cNvPr id="33" name="L 形 32"/>
          <p:cNvSpPr/>
          <p:nvPr/>
        </p:nvSpPr>
        <p:spPr>
          <a:xfrm>
            <a:off x="954" y="4527346"/>
            <a:ext cx="2514600" cy="2324101"/>
          </a:xfrm>
          <a:prstGeom prst="corner">
            <a:avLst>
              <a:gd name="adj1" fmla="val 17397"/>
              <a:gd name="adj2" fmla="val 14428"/>
            </a:avLst>
          </a:prstGeom>
          <a:solidFill>
            <a:srgbClr val="366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52" name="L 形 51"/>
          <p:cNvSpPr/>
          <p:nvPr/>
        </p:nvSpPr>
        <p:spPr>
          <a:xfrm flipH="1" flipV="1">
            <a:off x="9918094" y="2027"/>
            <a:ext cx="2273906" cy="1931104"/>
          </a:xfrm>
          <a:prstGeom prst="corner">
            <a:avLst>
              <a:gd name="adj1" fmla="val 20779"/>
              <a:gd name="adj2" fmla="val 20629"/>
            </a:avLst>
          </a:prstGeom>
          <a:solidFill>
            <a:srgbClr val="184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655955" y="2254579"/>
            <a:ext cx="4289425" cy="2813356"/>
            <a:chOff x="11691" y="2977"/>
            <a:chExt cx="6755" cy="4430"/>
          </a:xfrm>
        </p:grpSpPr>
        <p:sp>
          <p:nvSpPr>
            <p:cNvPr id="32" name="文本框"/>
            <p:cNvSpPr txBox="1"/>
            <p:nvPr/>
          </p:nvSpPr>
          <p:spPr>
            <a:xfrm>
              <a:off x="11691" y="5809"/>
              <a:ext cx="6755" cy="159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p>
              <a:pPr indent="0" algn="l">
                <a:buNone/>
              </a:pPr>
              <a:r>
                <a:rPr lang="zh-CN" altLang="en-US" sz="2000" b="1" dirty="0">
                  <a:solidFill>
                    <a:srgbClr val="2C608B"/>
                  </a:solidFill>
                  <a:effectLst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在弹窗上进行操作：</a:t>
              </a:r>
              <a:endParaRPr lang="zh-CN" altLang="en-US" sz="2000" b="1" dirty="0">
                <a:solidFill>
                  <a:srgbClr val="2C608B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  <a:p>
              <a:pPr indent="0" algn="l">
                <a:buNone/>
              </a:pPr>
              <a:endParaRPr lang="zh-CN" altLang="en-US" sz="2000" dirty="0">
                <a:solidFill>
                  <a:srgbClr val="2C608B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  <a:p>
              <a:pPr indent="0" algn="l">
                <a:buNone/>
              </a:pPr>
              <a:r>
                <a:rPr lang="zh-CN" altLang="en-US" sz="2000" i="1" dirty="0">
                  <a:solidFill>
                    <a:srgbClr val="FCC101"/>
                  </a:solidFill>
                  <a:effectLst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选择</a:t>
              </a:r>
              <a:r>
                <a:rPr lang="en-US" altLang="zh-CN" sz="2000" i="1" dirty="0">
                  <a:solidFill>
                    <a:srgbClr val="FCC101"/>
                  </a:solidFill>
                  <a:effectLst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</a:t>
              </a:r>
              <a:r>
                <a:rPr lang="en-US" altLang="zh-CN" sz="2000" dirty="0">
                  <a:solidFill>
                    <a:schemeClr val="tx1"/>
                  </a:solidFill>
                  <a:effectLst/>
                  <a:latin typeface="+mn-ea"/>
                  <a:cs typeface="+mn-ea"/>
                </a:rPr>
                <a:t> </a:t>
              </a:r>
              <a:r>
                <a:rPr lang="en-US" altLang="zh-CN" sz="2000" dirty="0">
                  <a:solidFill>
                    <a:schemeClr val="tx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 </a:t>
              </a:r>
              <a:r>
                <a:rPr lang="en-US" sz="2000" dirty="0">
                  <a:solidFill>
                    <a:srgbClr val="2C608B"/>
                  </a:solidFill>
                  <a:effectLst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“</a:t>
              </a:r>
              <a:r>
                <a:rPr lang="zh-CN" altLang="en-US" sz="2000" dirty="0">
                  <a:solidFill>
                    <a:srgbClr val="2C608B"/>
                  </a:solidFill>
                  <a:effectLst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服务地址</a:t>
              </a:r>
              <a:r>
                <a:rPr lang="en-US" altLang="zh-CN" sz="2000" dirty="0">
                  <a:solidFill>
                    <a:srgbClr val="2C608B"/>
                  </a:solidFill>
                  <a:effectLst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”</a:t>
              </a:r>
              <a:endParaRPr lang="en-US" altLang="zh-CN" sz="2000" dirty="0">
                <a:solidFill>
                  <a:srgbClr val="2C608B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13967" y="2977"/>
              <a:ext cx="2203" cy="2458"/>
              <a:chOff x="1425978" y="2309582"/>
              <a:chExt cx="1049332" cy="1170385"/>
            </a:xfrm>
          </p:grpSpPr>
          <p:sp>
            <p:nvSpPr>
              <p:cNvPr id="36" name="Freeform: Shape 1"/>
              <p:cNvSpPr/>
              <p:nvPr/>
            </p:nvSpPr>
            <p:spPr bwMode="auto">
              <a:xfrm>
                <a:off x="1697382" y="2684578"/>
                <a:ext cx="276971" cy="29999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noAutofit/>
              </a:bodyPr>
              <a:p>
                <a:r>
                  <a:rPr lang="zh-CN" altLang="id-ID" sz="1865" dirty="0">
                    <a:solidFill>
                      <a:srgbClr val="366087"/>
                    </a:solidFill>
                    <a:latin typeface="黑体" panose="02010609060101010101" charset="-122"/>
                    <a:ea typeface="黑体" panose="02010609060101010101" charset="-122"/>
                    <a:sym typeface="思源宋体" panose="02020400000000000000" pitchFamily="18" charset="-122"/>
                  </a:rPr>
                  <a:t>第二步</a:t>
                </a:r>
                <a:endParaRPr lang="zh-CN" altLang="id-ID" sz="1865" dirty="0">
                  <a:solidFill>
                    <a:srgbClr val="366087"/>
                  </a:solidFill>
                  <a:latin typeface="黑体" panose="02010609060101010101" charset="-122"/>
                  <a:ea typeface="黑体" panose="02010609060101010101" charset="-122"/>
                  <a:sym typeface="思源宋体" panose="02020400000000000000" pitchFamily="18" charset="-122"/>
                </a:endParaRPr>
              </a:p>
            </p:txBody>
          </p:sp>
          <p:sp>
            <p:nvSpPr>
              <p:cNvPr id="37" name="Freeform: Shape 2"/>
              <p:cNvSpPr/>
              <p:nvPr/>
            </p:nvSpPr>
            <p:spPr bwMode="auto">
              <a:xfrm>
                <a:off x="1425978" y="2309582"/>
                <a:ext cx="1049332" cy="1170385"/>
              </a:xfrm>
              <a:custGeom>
                <a:avLst/>
                <a:gdLst>
                  <a:gd name="T0" fmla="+- 0 10800 961"/>
                  <a:gd name="T1" fmla="*/ T0 w 19679"/>
                  <a:gd name="T2" fmla="*/ 10800 h 21600"/>
                  <a:gd name="T3" fmla="+- 0 10800 961"/>
                  <a:gd name="T4" fmla="*/ T3 w 19679"/>
                  <a:gd name="T5" fmla="*/ 10800 h 21600"/>
                  <a:gd name="T6" fmla="+- 0 10800 961"/>
                  <a:gd name="T7" fmla="*/ T6 w 19679"/>
                  <a:gd name="T8" fmla="*/ 10800 h 21600"/>
                  <a:gd name="T9" fmla="+- 0 10800 961"/>
                  <a:gd name="T10" fmla="*/ T9 w 19679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19679" h="21600">
                    <a:moveTo>
                      <a:pt x="9838" y="0"/>
                    </a:moveTo>
                    <a:cubicBezTo>
                      <a:pt x="7321" y="0"/>
                      <a:pt x="4802" y="944"/>
                      <a:pt x="2881" y="2835"/>
                    </a:cubicBezTo>
                    <a:cubicBezTo>
                      <a:pt x="-961" y="6616"/>
                      <a:pt x="-961" y="12749"/>
                      <a:pt x="2881" y="16530"/>
                    </a:cubicBezTo>
                    <a:cubicBezTo>
                      <a:pt x="4639" y="18260"/>
                      <a:pt x="6897" y="19188"/>
                      <a:pt x="9197" y="19335"/>
                    </a:cubicBezTo>
                    <a:cubicBezTo>
                      <a:pt x="8918" y="20157"/>
                      <a:pt x="8453" y="20930"/>
                      <a:pt x="7797" y="21600"/>
                    </a:cubicBezTo>
                    <a:cubicBezTo>
                      <a:pt x="8874" y="21508"/>
                      <a:pt x="9927" y="21069"/>
                      <a:pt x="10751" y="20282"/>
                    </a:cubicBezTo>
                    <a:cubicBezTo>
                      <a:pt x="11091" y="19958"/>
                      <a:pt x="11357" y="19595"/>
                      <a:pt x="11572" y="19211"/>
                    </a:cubicBezTo>
                    <a:cubicBezTo>
                      <a:pt x="13486" y="18876"/>
                      <a:pt x="15317" y="17986"/>
                      <a:pt x="16796" y="16530"/>
                    </a:cubicBezTo>
                    <a:cubicBezTo>
                      <a:pt x="20638" y="12749"/>
                      <a:pt x="20638" y="6616"/>
                      <a:pt x="16796" y="2835"/>
                    </a:cubicBezTo>
                    <a:cubicBezTo>
                      <a:pt x="14875" y="944"/>
                      <a:pt x="12356" y="0"/>
                      <a:pt x="9838" y="0"/>
                    </a:cubicBezTo>
                    <a:close/>
                    <a:moveTo>
                      <a:pt x="9838" y="3047"/>
                    </a:moveTo>
                    <a:cubicBezTo>
                      <a:pt x="11564" y="3047"/>
                      <a:pt x="13290" y="3694"/>
                      <a:pt x="14607" y="4990"/>
                    </a:cubicBezTo>
                    <a:cubicBezTo>
                      <a:pt x="17240" y="7581"/>
                      <a:pt x="17240" y="11784"/>
                      <a:pt x="14607" y="14375"/>
                    </a:cubicBezTo>
                    <a:cubicBezTo>
                      <a:pt x="11973" y="16967"/>
                      <a:pt x="7703" y="16967"/>
                      <a:pt x="5070" y="14375"/>
                    </a:cubicBezTo>
                    <a:cubicBezTo>
                      <a:pt x="2437" y="11784"/>
                      <a:pt x="2437" y="7581"/>
                      <a:pt x="5070" y="4990"/>
                    </a:cubicBezTo>
                    <a:cubicBezTo>
                      <a:pt x="6387" y="3694"/>
                      <a:pt x="8113" y="3047"/>
                      <a:pt x="9838" y="3047"/>
                    </a:cubicBezTo>
                    <a:close/>
                  </a:path>
                </a:pathLst>
              </a:custGeom>
              <a:solidFill>
                <a:srgbClr val="FCC101"/>
              </a:solidFill>
              <a:ln>
                <a:noFill/>
              </a:ln>
              <a:effectLst/>
            </p:spPr>
            <p:txBody>
              <a:bodyPr anchor="ctr"/>
              <a:p>
                <a:pPr algn="ctr"/>
                <a:endParaRPr sz="1465">
                  <a:solidFill>
                    <a:schemeClr val="bg1">
                      <a:lumMod val="50000"/>
                    </a:schemeClr>
                  </a:solidFill>
                  <a:latin typeface="思源宋体" panose="02020400000000000000" pitchFamily="18" charset="-122"/>
                  <a:ea typeface="思源宋体" panose="02020400000000000000" pitchFamily="18" charset="-122"/>
                  <a:sym typeface="思源宋体" panose="02020400000000000000" pitchFamily="18" charset="-122"/>
                </a:endParaRPr>
              </a:p>
            </p:txBody>
          </p:sp>
        </p:grpSp>
      </p:grpSp>
      <p:sp>
        <p:nvSpPr>
          <p:cNvPr id="7" name="右箭头 6"/>
          <p:cNvSpPr/>
          <p:nvPr/>
        </p:nvSpPr>
        <p:spPr>
          <a:xfrm>
            <a:off x="6167120" y="4489450"/>
            <a:ext cx="240030" cy="16319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图片 10" descr="市工改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2250" y="2042160"/>
            <a:ext cx="5636260" cy="349567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" t="32227" r="128" b="2266"/>
          <a:stretch>
            <a:fillRect/>
          </a:stretch>
        </p:blipFill>
        <p:spPr>
          <a:xfrm rot="16200000" flipV="1">
            <a:off x="2639695" y="-2649220"/>
            <a:ext cx="6873875" cy="121532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l="-62" t="23964" r="1"/>
          <a:stretch>
            <a:fillRect/>
          </a:stretch>
        </p:blipFill>
        <p:spPr>
          <a:xfrm>
            <a:off x="152400" y="-9462"/>
            <a:ext cx="744230" cy="77877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8143" y="54178"/>
            <a:ext cx="6464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02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96756" y="54178"/>
            <a:ext cx="18161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网上报建</a:t>
            </a:r>
            <a:endParaRPr lang="zh-CN" altLang="en-US" sz="3200" b="1" dirty="0">
              <a:solidFill>
                <a:schemeClr val="bg2">
                  <a:lumMod val="2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493885" y="2452990"/>
            <a:ext cx="1208933" cy="91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14" tIns="45709" rIns="91414" bIns="45709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65" b="1" kern="0" dirty="0" smtClean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Arial" panose="020B0604020202020204" pitchFamily="34" charset="0"/>
              </a:rPr>
              <a:t>礼仪</a:t>
            </a:r>
            <a:endParaRPr lang="en-US" altLang="zh-CN" sz="2665" b="1" kern="0" dirty="0" smtClean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Arial" panose="020B0604020202020204" pitchFamily="34" charset="0"/>
            </a:endParaRPr>
          </a:p>
          <a:p>
            <a:pPr algn="ctr"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65" b="1" kern="0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Arial" panose="020B0604020202020204" pitchFamily="34" charset="0"/>
              </a:rPr>
              <a:t>对象性</a:t>
            </a:r>
            <a:endParaRPr lang="zh-CN" altLang="en-US" sz="2665" b="1" kern="0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3" name="TextBox 55"/>
          <p:cNvSpPr txBox="1"/>
          <p:nvPr/>
        </p:nvSpPr>
        <p:spPr>
          <a:xfrm>
            <a:off x="6167362" y="2487505"/>
            <a:ext cx="3961177" cy="81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14" tIns="45709" rIns="91414" bIns="45709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000" kern="0">
                <a:solidFill>
                  <a:srgbClr val="0070C0"/>
                </a:solidFill>
                <a:latin typeface="Impact" panose="020B0806030902050204" pitchFamily="34" charset="0"/>
                <a:ea typeface="微软雅黑" panose="020B0503020204020204" charset="-122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 marL="2286000" defTabSz="914400"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 marL="2743200" defTabSz="914400"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 marL="3200400" defTabSz="914400"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 marL="3657600" defTabSz="914400"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bg1"/>
                </a:solidFill>
                <a:ea typeface="字魂105号-简雅黑" panose="00000500000000000000" pitchFamily="2" charset="-122"/>
                <a:sym typeface="微软雅黑" panose="020B0503020204020204" charset="-122"/>
              </a:rPr>
              <a:t>点击在此录入上述图表的综合描述说明，在此录入上述图表的综合描述说明。在此录入上述图表的综合描述说明，在此录入上述图表的综合描述说明</a:t>
            </a:r>
            <a:r>
              <a:rPr lang="zh-CN" altLang="en-US" sz="1200" dirty="0" smtClean="0">
                <a:solidFill>
                  <a:schemeClr val="bg1"/>
                </a:solidFill>
                <a:ea typeface="字魂105号-简雅黑" panose="00000500000000000000" pitchFamily="2" charset="-122"/>
                <a:sym typeface="微软雅黑" panose="020B0503020204020204" charset="-122"/>
              </a:rPr>
              <a:t>，</a:t>
            </a:r>
            <a:endParaRPr lang="zh-CN" altLang="en-US" sz="1200" dirty="0">
              <a:solidFill>
                <a:schemeClr val="bg1"/>
              </a:solidFill>
              <a:ea typeface="字魂105号-简雅黑" panose="00000500000000000000" pitchFamily="2" charset="-122"/>
              <a:sym typeface="微软雅黑" panose="020B0503020204020204" charset="-122"/>
            </a:endParaRPr>
          </a:p>
        </p:txBody>
      </p:sp>
      <p:pic>
        <p:nvPicPr>
          <p:cNvPr id="2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285" y="1941830"/>
            <a:ext cx="7047865" cy="4139565"/>
          </a:xfrm>
          <a:prstGeom prst="rect">
            <a:avLst/>
          </a:prstGeom>
        </p:spPr>
      </p:pic>
      <p:sp>
        <p:nvSpPr>
          <p:cNvPr id="32" name="文本框"/>
          <p:cNvSpPr txBox="1"/>
          <p:nvPr/>
        </p:nvSpPr>
        <p:spPr>
          <a:xfrm>
            <a:off x="7423785" y="3688715"/>
            <a:ext cx="4289425" cy="163004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p>
            <a:pPr indent="0" algn="l">
              <a:buNone/>
            </a:pPr>
            <a:r>
              <a:rPr lang="zh-CN" altLang="en-US" sz="2000" dirty="0">
                <a:solidFill>
                  <a:srgbClr val="2C608B"/>
                </a:solidFill>
                <a:effectLst/>
                <a:latin typeface="黑体" panose="02010609060101010101" charset="-122"/>
                <a:ea typeface="黑体" panose="02010609060101010101" charset="-122"/>
                <a:sym typeface="+mn-ea"/>
              </a:rPr>
              <a:t>页面跳转至省工程建设项目审批分厅</a:t>
            </a:r>
            <a:endParaRPr lang="zh-CN" altLang="en-US" sz="2000" dirty="0">
              <a:solidFill>
                <a:srgbClr val="2C608B"/>
              </a:solidFill>
              <a:effectLst/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indent="0" algn="l">
              <a:buNone/>
            </a:pPr>
            <a:endParaRPr lang="zh-CN" altLang="en-US" sz="2000" dirty="0">
              <a:solidFill>
                <a:srgbClr val="2C608B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 algn="l">
              <a:buNone/>
            </a:pPr>
            <a:r>
              <a:rPr lang="zh-CN" altLang="en-US" sz="2000" i="1" dirty="0">
                <a:solidFill>
                  <a:srgbClr val="FCC10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点击</a:t>
            </a:r>
            <a:r>
              <a:rPr lang="en-US" altLang="zh-CN" sz="2000" i="1" dirty="0">
                <a:solidFill>
                  <a:srgbClr val="FCC10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en-US" altLang="zh-CN" sz="2000" dirty="0">
                <a:solidFill>
                  <a:srgbClr val="2C608B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“</a:t>
            </a:r>
            <a:r>
              <a:rPr lang="zh-CN" altLang="en-US" sz="2000" dirty="0">
                <a:solidFill>
                  <a:srgbClr val="2C608B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地市门户导航在线申报入口</a:t>
            </a:r>
            <a:r>
              <a:rPr lang="en-US" altLang="zh-CN" sz="2000" dirty="0">
                <a:solidFill>
                  <a:srgbClr val="2C608B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”  </a:t>
            </a:r>
            <a:endParaRPr lang="en-US" altLang="zh-CN" sz="2000" dirty="0">
              <a:solidFill>
                <a:srgbClr val="2C608B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0" algn="l">
              <a:buNone/>
            </a:pPr>
            <a:endParaRPr lang="zh-CN" altLang="en-US" sz="2000" i="1" dirty="0">
              <a:solidFill>
                <a:srgbClr val="FCC101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0" algn="l">
              <a:buNone/>
            </a:pPr>
            <a:r>
              <a:rPr lang="zh-CN" altLang="en-US" sz="2000" i="1" dirty="0">
                <a:solidFill>
                  <a:srgbClr val="FCC10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在弹窗页面上选择</a:t>
            </a:r>
            <a:r>
              <a:rPr lang="en-US" altLang="zh-CN" sz="2000" i="1" dirty="0">
                <a:solidFill>
                  <a:srgbClr val="FCC10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en-US" altLang="zh-CN" sz="2000" dirty="0">
                <a:solidFill>
                  <a:srgbClr val="2C608B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“</a:t>
            </a:r>
            <a:r>
              <a:rPr lang="zh-CN" altLang="en-US" sz="2000" dirty="0">
                <a:solidFill>
                  <a:srgbClr val="2C608B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福州市</a:t>
            </a:r>
            <a:r>
              <a:rPr lang="en-US" altLang="zh-CN" sz="2000" dirty="0">
                <a:solidFill>
                  <a:srgbClr val="2C608B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”</a:t>
            </a:r>
            <a:endParaRPr lang="zh-CN" sz="2000" dirty="0">
              <a:solidFill>
                <a:srgbClr val="2C608B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11055047" y="6081838"/>
            <a:ext cx="890938" cy="550331"/>
            <a:chOff x="5214887" y="-1071687"/>
            <a:chExt cx="985712" cy="608873"/>
          </a:xfrm>
          <a:solidFill>
            <a:srgbClr val="FCC101"/>
          </a:solidFill>
        </p:grpSpPr>
        <p:sp>
          <p:nvSpPr>
            <p:cNvPr id="56" name="矩形: 圆角 55"/>
            <p:cNvSpPr/>
            <p:nvPr/>
          </p:nvSpPr>
          <p:spPr>
            <a:xfrm rot="18864647">
              <a:off x="5214887" y="-1071687"/>
              <a:ext cx="608873" cy="60887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7" name="矩形: 圆角 56"/>
            <p:cNvSpPr/>
            <p:nvPr/>
          </p:nvSpPr>
          <p:spPr>
            <a:xfrm rot="18864647">
              <a:off x="5591726" y="-1071687"/>
              <a:ext cx="608873" cy="60887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869161" y="1890089"/>
            <a:ext cx="1399110" cy="1560513"/>
            <a:chOff x="1425978" y="2309582"/>
            <a:chExt cx="1049332" cy="1170385"/>
          </a:xfrm>
        </p:grpSpPr>
        <p:sp>
          <p:nvSpPr>
            <p:cNvPr id="36" name="Freeform: Shape 1"/>
            <p:cNvSpPr/>
            <p:nvPr/>
          </p:nvSpPr>
          <p:spPr bwMode="auto">
            <a:xfrm>
              <a:off x="1697382" y="2684578"/>
              <a:ext cx="276971" cy="29999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Autofit/>
            </a:bodyPr>
            <a:p>
              <a:r>
                <a:rPr lang="zh-CN" altLang="id-ID" sz="1865" dirty="0">
                  <a:solidFill>
                    <a:srgbClr val="366087"/>
                  </a:solidFill>
                  <a:latin typeface="黑体" panose="02010609060101010101" charset="-122"/>
                  <a:ea typeface="黑体" panose="02010609060101010101" charset="-122"/>
                  <a:sym typeface="思源宋体" panose="02020400000000000000" pitchFamily="18" charset="-122"/>
                </a:rPr>
                <a:t>第三步</a:t>
              </a:r>
              <a:endParaRPr lang="zh-CN" altLang="id-ID" sz="1865" dirty="0">
                <a:solidFill>
                  <a:srgbClr val="366087"/>
                </a:solidFill>
                <a:latin typeface="黑体" panose="02010609060101010101" charset="-122"/>
                <a:ea typeface="黑体" panose="02010609060101010101" charset="-122"/>
                <a:sym typeface="思源宋体" panose="02020400000000000000" pitchFamily="18" charset="-122"/>
              </a:endParaRPr>
            </a:p>
          </p:txBody>
        </p:sp>
        <p:sp>
          <p:nvSpPr>
            <p:cNvPr id="37" name="Freeform: Shape 2"/>
            <p:cNvSpPr/>
            <p:nvPr/>
          </p:nvSpPr>
          <p:spPr bwMode="auto">
            <a:xfrm>
              <a:off x="1425978" y="2309582"/>
              <a:ext cx="1049332" cy="1170385"/>
            </a:xfrm>
            <a:custGeom>
              <a:avLst/>
              <a:gdLst>
                <a:gd name="T0" fmla="+- 0 10800 961"/>
                <a:gd name="T1" fmla="*/ T0 w 19679"/>
                <a:gd name="T2" fmla="*/ 10800 h 21600"/>
                <a:gd name="T3" fmla="+- 0 10800 961"/>
                <a:gd name="T4" fmla="*/ T3 w 19679"/>
                <a:gd name="T5" fmla="*/ 10800 h 21600"/>
                <a:gd name="T6" fmla="+- 0 10800 961"/>
                <a:gd name="T7" fmla="*/ T6 w 19679"/>
                <a:gd name="T8" fmla="*/ 10800 h 21600"/>
                <a:gd name="T9" fmla="+- 0 10800 961"/>
                <a:gd name="T10" fmla="*/ T9 w 19679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600">
                  <a:moveTo>
                    <a:pt x="9838" y="0"/>
                  </a:moveTo>
                  <a:cubicBezTo>
                    <a:pt x="7321" y="0"/>
                    <a:pt x="4802" y="944"/>
                    <a:pt x="2881" y="2835"/>
                  </a:cubicBezTo>
                  <a:cubicBezTo>
                    <a:pt x="-961" y="6616"/>
                    <a:pt x="-961" y="12749"/>
                    <a:pt x="2881" y="16530"/>
                  </a:cubicBezTo>
                  <a:cubicBezTo>
                    <a:pt x="4639" y="18260"/>
                    <a:pt x="6897" y="19188"/>
                    <a:pt x="9197" y="19335"/>
                  </a:cubicBezTo>
                  <a:cubicBezTo>
                    <a:pt x="8918" y="20157"/>
                    <a:pt x="8453" y="20930"/>
                    <a:pt x="7797" y="21600"/>
                  </a:cubicBezTo>
                  <a:cubicBezTo>
                    <a:pt x="8874" y="21508"/>
                    <a:pt x="9927" y="21069"/>
                    <a:pt x="10751" y="20282"/>
                  </a:cubicBezTo>
                  <a:cubicBezTo>
                    <a:pt x="11091" y="19958"/>
                    <a:pt x="11357" y="19595"/>
                    <a:pt x="11572" y="19211"/>
                  </a:cubicBezTo>
                  <a:cubicBezTo>
                    <a:pt x="13486" y="18876"/>
                    <a:pt x="15317" y="17986"/>
                    <a:pt x="16796" y="16530"/>
                  </a:cubicBezTo>
                  <a:cubicBezTo>
                    <a:pt x="20638" y="12749"/>
                    <a:pt x="20638" y="6616"/>
                    <a:pt x="16796" y="2835"/>
                  </a:cubicBezTo>
                  <a:cubicBezTo>
                    <a:pt x="14875" y="944"/>
                    <a:pt x="12356" y="0"/>
                    <a:pt x="9838" y="0"/>
                  </a:cubicBezTo>
                  <a:close/>
                  <a:moveTo>
                    <a:pt x="9838" y="3047"/>
                  </a:moveTo>
                  <a:cubicBezTo>
                    <a:pt x="11564" y="3047"/>
                    <a:pt x="13290" y="3694"/>
                    <a:pt x="14607" y="4990"/>
                  </a:cubicBezTo>
                  <a:cubicBezTo>
                    <a:pt x="17240" y="7581"/>
                    <a:pt x="17240" y="11784"/>
                    <a:pt x="14607" y="14375"/>
                  </a:cubicBezTo>
                  <a:cubicBezTo>
                    <a:pt x="11973" y="16967"/>
                    <a:pt x="7703" y="16967"/>
                    <a:pt x="5070" y="14375"/>
                  </a:cubicBezTo>
                  <a:cubicBezTo>
                    <a:pt x="2437" y="11784"/>
                    <a:pt x="2437" y="7581"/>
                    <a:pt x="5070" y="4990"/>
                  </a:cubicBezTo>
                  <a:cubicBezTo>
                    <a:pt x="6387" y="3694"/>
                    <a:pt x="8113" y="3047"/>
                    <a:pt x="9838" y="3047"/>
                  </a:cubicBezTo>
                  <a:close/>
                </a:path>
              </a:pathLst>
            </a:custGeom>
            <a:solidFill>
              <a:srgbClr val="366087"/>
            </a:solidFill>
            <a:ln>
              <a:noFill/>
            </a:ln>
            <a:effectLst/>
          </p:spPr>
          <p:txBody>
            <a:bodyPr anchor="ctr"/>
            <a:p>
              <a:pPr algn="ctr"/>
              <a:endParaRPr sz="1465">
                <a:solidFill>
                  <a:schemeClr val="bg1">
                    <a:lumMod val="50000"/>
                  </a:schemeClr>
                </a:solidFill>
                <a:latin typeface="思源宋体" panose="02020400000000000000" pitchFamily="18" charset="-122"/>
                <a:ea typeface="思源宋体" panose="02020400000000000000" pitchFamily="18" charset="-122"/>
                <a:sym typeface="思源宋体" panose="02020400000000000000" pitchFamily="18" charset="-122"/>
              </a:endParaRPr>
            </a:p>
          </p:txBody>
        </p:sp>
      </p:grpSp>
      <p:pic>
        <p:nvPicPr>
          <p:cNvPr id="2" name="图片 1" descr="市工改入口-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540" y="2141220"/>
            <a:ext cx="5372735" cy="348551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COLOR_SCHEME_SHAPE_ID" val="58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SUBTYPE" val="d"/>
  <p:tag name="KSO_WM_UNIT_TYPE" val="l_h_i"/>
  <p:tag name="KSO_WM_UNIT_INDEX" val="1_1_3"/>
  <p:tag name="KSO_WM_UNIT_ID" val="custom20204426_27*l_h_i*1_1_3"/>
  <p:tag name="KSO_WM_TEMPLATE_CATEGORY" val="custom"/>
  <p:tag name="KSO_WM_TEMPLATE_INDEX" val="20204426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63.xml><?xml version="1.0" encoding="utf-8"?>
<p:tagLst xmlns:p="http://schemas.openxmlformats.org/presentationml/2006/main">
  <p:tag name="KSO_WM_UNIT_COLOR_SCHEME_SHAPE_ID" val="53"/>
  <p:tag name="KSO_WM_UNIT_COLOR_SCHEME_PARENT_PAGE" val="0_1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SUBTYPE" val="b"/>
  <p:tag name="KSO_WM_UNIT_TYPE" val="l_h_i"/>
  <p:tag name="KSO_WM_UNIT_INDEX" val="1_1_1"/>
  <p:tag name="KSO_WM_UNIT_ID" val="custom20204426_27*l_h_i*1_1_1"/>
  <p:tag name="KSO_WM_TEMPLATE_CATEGORY" val="custom"/>
  <p:tag name="KSO_WM_TEMPLATE_INDEX" val="20204426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64.xml><?xml version="1.0" encoding="utf-8"?>
<p:tagLst xmlns:p="http://schemas.openxmlformats.org/presentationml/2006/main">
  <p:tag name="KSO_WM_UNIT_COLOR_SCHEME_SHAPE_ID" val="58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SUBTYPE" val="d"/>
  <p:tag name="KSO_WM_UNIT_TYPE" val="l_h_i"/>
  <p:tag name="KSO_WM_UNIT_INDEX" val="1_1_3"/>
  <p:tag name="KSO_WM_UNIT_ID" val="custom20204426_27*l_h_i*1_1_3"/>
  <p:tag name="KSO_WM_TEMPLATE_CATEGORY" val="custom"/>
  <p:tag name="KSO_WM_TEMPLATE_INDEX" val="20204426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65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i"/>
  <p:tag name="KSO_WM_UNIT_INDEX" val="1_1_2"/>
  <p:tag name="KSO_WM_UNIT_ID" val="custom20204426_27*l_h_i*1_1_2"/>
  <p:tag name="KSO_WM_TEMPLATE_CATEGORY" val="custom"/>
  <p:tag name="KSO_WM_TEMPLATE_INDEX" val="2020442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66.xml><?xml version="1.0" encoding="utf-8"?>
<p:tagLst xmlns:p="http://schemas.openxmlformats.org/presentationml/2006/main">
  <p:tag name="KSO_WM_UNIT_COLOR_SCHEME_SHAPE_ID" val="58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SUBTYPE" val="d"/>
  <p:tag name="KSO_WM_UNIT_TYPE" val="l_h_i"/>
  <p:tag name="KSO_WM_UNIT_INDEX" val="1_1_3"/>
  <p:tag name="KSO_WM_UNIT_ID" val="custom20204426_27*l_h_i*1_1_3"/>
  <p:tag name="KSO_WM_TEMPLATE_CATEGORY" val="custom"/>
  <p:tag name="KSO_WM_TEMPLATE_INDEX" val="20204426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67.xml><?xml version="1.0" encoding="utf-8"?>
<p:tagLst xmlns:p="http://schemas.openxmlformats.org/presentationml/2006/main">
  <p:tag name="KSO_WM_UNIT_TEXT_PART_ID_V2" val="c-3-1"/>
  <p:tag name="KSO_WM_UNIT_COLOR_SCHEME_SHAPE_ID" val="60"/>
  <p:tag name="KSO_WM_UNIT_COLOR_SCHEME_PARENT_PAGE" val="0_3"/>
  <p:tag name="KSO_WM_UNIT_DIAGRAM_MODELTYPE" val="stripeEnum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a"/>
  <p:tag name="KSO_WM_UNIT_INDEX" val="1_1_1"/>
  <p:tag name="KSO_WM_UNIT_ID" val="custom20204426_27*l_h_a*1_1_1"/>
  <p:tag name="KSO_WM_TEMPLATE_CATEGORY" val="custom"/>
  <p:tag name="KSO_WM_TEMPLATE_INDEX" val="20204426"/>
  <p:tag name="KSO_WM_UNIT_LAYERLEVEL" val="1_1_1"/>
  <p:tag name="KSO_WM_TAG_VERSION" val="1.0"/>
  <p:tag name="KSO_WM_BEAUTIFY_FLAG" val="#wm#"/>
  <p:tag name="KSO_WM_UNIT_PRESET_TEXT" val="单击此处添加小标题"/>
  <p:tag name="KSO_WM_UNIT_TEXT_FILL_FORE_SCHEMECOLOR_INDEX" val="13"/>
  <p:tag name="KSO_WM_UNIT_TEXT_FILL_TYPE" val="1"/>
  <p:tag name="KSO_WM_UNIT_USESOURCEFORMAT_APPLY" val="1"/>
</p:tagLst>
</file>

<file path=ppt/tags/tag68.xml><?xml version="1.0" encoding="utf-8"?>
<p:tagLst xmlns:p="http://schemas.openxmlformats.org/presentationml/2006/main">
  <p:tag name="KSO_WM_UNIT_COLOR_SCHEME_SHAPE_ID" val="53"/>
  <p:tag name="KSO_WM_UNIT_COLOR_SCHEME_PARENT_PAGE" val="0_1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SUBTYPE" val="b"/>
  <p:tag name="KSO_WM_UNIT_TYPE" val="l_h_i"/>
  <p:tag name="KSO_WM_UNIT_INDEX" val="1_1_1"/>
  <p:tag name="KSO_WM_UNIT_ID" val="custom20204426_27*l_h_i*1_1_1"/>
  <p:tag name="KSO_WM_TEMPLATE_CATEGORY" val="custom"/>
  <p:tag name="KSO_WM_TEMPLATE_INDEX" val="20204426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69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i"/>
  <p:tag name="KSO_WM_UNIT_INDEX" val="1_1_2"/>
  <p:tag name="KSO_WM_UNIT_ID" val="custom20204426_27*l_h_i*1_1_2"/>
  <p:tag name="KSO_WM_TEMPLATE_CATEGORY" val="custom"/>
  <p:tag name="KSO_WM_TEMPLATE_INDEX" val="2020442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COLOR_SCHEME_SHAPE_ID" val="58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SUBTYPE" val="d"/>
  <p:tag name="KSO_WM_UNIT_TYPE" val="l_h_i"/>
  <p:tag name="KSO_WM_UNIT_INDEX" val="1_1_3"/>
  <p:tag name="KSO_WM_UNIT_ID" val="custom20204426_27*l_h_i*1_1_3"/>
  <p:tag name="KSO_WM_TEMPLATE_CATEGORY" val="custom"/>
  <p:tag name="KSO_WM_TEMPLATE_INDEX" val="20204426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71.xml><?xml version="1.0" encoding="utf-8"?>
<p:tagLst xmlns:p="http://schemas.openxmlformats.org/presentationml/2006/main">
  <p:tag name="KSO_WM_UNIT_TEXT_PART_ID_V2" val="c-3-1"/>
  <p:tag name="KSO_WM_UNIT_COLOR_SCHEME_SHAPE_ID" val="60"/>
  <p:tag name="KSO_WM_UNIT_COLOR_SCHEME_PARENT_PAGE" val="0_3"/>
  <p:tag name="KSO_WM_UNIT_DIAGRAM_MODELTYPE" val="stripeEnum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a"/>
  <p:tag name="KSO_WM_UNIT_INDEX" val="1_1_1"/>
  <p:tag name="KSO_WM_UNIT_ID" val="custom20204426_27*l_h_a*1_1_1"/>
  <p:tag name="KSO_WM_TEMPLATE_CATEGORY" val="custom"/>
  <p:tag name="KSO_WM_TEMPLATE_INDEX" val="20204426"/>
  <p:tag name="KSO_WM_UNIT_LAYERLEVEL" val="1_1_1"/>
  <p:tag name="KSO_WM_TAG_VERSION" val="1.0"/>
  <p:tag name="KSO_WM_BEAUTIFY_FLAG" val="#wm#"/>
  <p:tag name="KSO_WM_UNIT_PRESET_TEXT" val="单击此处添加小标题"/>
  <p:tag name="KSO_WM_UNIT_TEXT_FILL_FORE_SCHEMECOLOR_INDEX" val="13"/>
  <p:tag name="KSO_WM_UNIT_TEXT_FILL_TYPE" val="1"/>
  <p:tag name="KSO_WM_UNIT_USESOURCEFORMAT_APPLY" val="1"/>
</p:tagLst>
</file>

<file path=ppt/tags/tag72.xml><?xml version="1.0" encoding="utf-8"?>
<p:tagLst xmlns:p="http://schemas.openxmlformats.org/presentationml/2006/main">
  <p:tag name="KSO_WM_UNIT_COLOR_SCHEME_SHAPE_ID" val="53"/>
  <p:tag name="KSO_WM_UNIT_COLOR_SCHEME_PARENT_PAGE" val="0_1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SUBTYPE" val="b"/>
  <p:tag name="KSO_WM_UNIT_TYPE" val="l_h_i"/>
  <p:tag name="KSO_WM_UNIT_INDEX" val="1_1_1"/>
  <p:tag name="KSO_WM_UNIT_ID" val="custom20204426_27*l_h_i*1_1_1"/>
  <p:tag name="KSO_WM_TEMPLATE_CATEGORY" val="custom"/>
  <p:tag name="KSO_WM_TEMPLATE_INDEX" val="20204426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73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i"/>
  <p:tag name="KSO_WM_UNIT_INDEX" val="1_1_2"/>
  <p:tag name="KSO_WM_UNIT_ID" val="custom20204426_27*l_h_i*1_1_2"/>
  <p:tag name="KSO_WM_TEMPLATE_CATEGORY" val="custom"/>
  <p:tag name="KSO_WM_TEMPLATE_INDEX" val="2020442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74.xml><?xml version="1.0" encoding="utf-8"?>
<p:tagLst xmlns:p="http://schemas.openxmlformats.org/presentationml/2006/main">
  <p:tag name="KSO_WM_UNIT_COLOR_SCHEME_SHAPE_ID" val="58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SUBTYPE" val="d"/>
  <p:tag name="KSO_WM_UNIT_TYPE" val="l_h_i"/>
  <p:tag name="KSO_WM_UNIT_INDEX" val="1_1_3"/>
  <p:tag name="KSO_WM_UNIT_ID" val="custom20204426_27*l_h_i*1_1_3"/>
  <p:tag name="KSO_WM_TEMPLATE_CATEGORY" val="custom"/>
  <p:tag name="KSO_WM_TEMPLATE_INDEX" val="20204426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75.xml><?xml version="1.0" encoding="utf-8"?>
<p:tagLst xmlns:p="http://schemas.openxmlformats.org/presentationml/2006/main">
  <p:tag name="KSO_WM_UNIT_TEXT_PART_ID_V2" val="c-3-1"/>
  <p:tag name="KSO_WM_UNIT_COLOR_SCHEME_SHAPE_ID" val="60"/>
  <p:tag name="KSO_WM_UNIT_COLOR_SCHEME_PARENT_PAGE" val="0_3"/>
  <p:tag name="KSO_WM_UNIT_DIAGRAM_MODELTYPE" val="stripeEnum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a"/>
  <p:tag name="KSO_WM_UNIT_INDEX" val="1_1_1"/>
  <p:tag name="KSO_WM_UNIT_ID" val="custom20204426_27*l_h_a*1_1_1"/>
  <p:tag name="KSO_WM_TEMPLATE_CATEGORY" val="custom"/>
  <p:tag name="KSO_WM_TEMPLATE_INDEX" val="20204426"/>
  <p:tag name="KSO_WM_UNIT_LAYERLEVEL" val="1_1_1"/>
  <p:tag name="KSO_WM_TAG_VERSION" val="1.0"/>
  <p:tag name="KSO_WM_BEAUTIFY_FLAG" val="#wm#"/>
  <p:tag name="KSO_WM_UNIT_PRESET_TEXT" val="单击此处添加小标题"/>
  <p:tag name="KSO_WM_UNIT_TEXT_FILL_FORE_SCHEMECOLOR_INDEX" val="13"/>
  <p:tag name="KSO_WM_UNIT_TEXT_FILL_TYPE" val="1"/>
  <p:tag name="KSO_WM_UNIT_USESOURCEFORMAT_APPLY" val="1"/>
</p:tagLst>
</file>

<file path=ppt/tags/tag76.xml><?xml version="1.0" encoding="utf-8"?>
<p:tagLst xmlns:p="http://schemas.openxmlformats.org/presentationml/2006/main">
  <p:tag name="KSO_WM_UNIT_COLOR_SCHEME_SHAPE_ID" val="53"/>
  <p:tag name="KSO_WM_UNIT_COLOR_SCHEME_PARENT_PAGE" val="0_1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SUBTYPE" val="b"/>
  <p:tag name="KSO_WM_UNIT_TYPE" val="l_h_i"/>
  <p:tag name="KSO_WM_UNIT_INDEX" val="1_1_1"/>
  <p:tag name="KSO_WM_UNIT_ID" val="custom20204426_27*l_h_i*1_1_1"/>
  <p:tag name="KSO_WM_TEMPLATE_CATEGORY" val="custom"/>
  <p:tag name="KSO_WM_TEMPLATE_INDEX" val="20204426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77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i"/>
  <p:tag name="KSO_WM_UNIT_INDEX" val="1_1_2"/>
  <p:tag name="KSO_WM_UNIT_ID" val="custom20204426_27*l_h_i*1_1_2"/>
  <p:tag name="KSO_WM_TEMPLATE_CATEGORY" val="custom"/>
  <p:tag name="KSO_WM_TEMPLATE_INDEX" val="2020442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78.xml><?xml version="1.0" encoding="utf-8"?>
<p:tagLst xmlns:p="http://schemas.openxmlformats.org/presentationml/2006/main">
  <p:tag name="KSO_WM_UNIT_COLOR_SCHEME_SHAPE_ID" val="58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SUBTYPE" val="d"/>
  <p:tag name="KSO_WM_UNIT_TYPE" val="l_h_i"/>
  <p:tag name="KSO_WM_UNIT_INDEX" val="1_1_3"/>
  <p:tag name="KSO_WM_UNIT_ID" val="custom20204426_27*l_h_i*1_1_3"/>
  <p:tag name="KSO_WM_TEMPLATE_CATEGORY" val="custom"/>
  <p:tag name="KSO_WM_TEMPLATE_INDEX" val="20204426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79.xml><?xml version="1.0" encoding="utf-8"?>
<p:tagLst xmlns:p="http://schemas.openxmlformats.org/presentationml/2006/main">
  <p:tag name="KSO_WM_UNIT_TEXT_PART_ID_V2" val="c-3-1"/>
  <p:tag name="KSO_WM_UNIT_COLOR_SCHEME_SHAPE_ID" val="60"/>
  <p:tag name="KSO_WM_UNIT_COLOR_SCHEME_PARENT_PAGE" val="0_3"/>
  <p:tag name="KSO_WM_UNIT_DIAGRAM_MODELTYPE" val="stripeEnum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a"/>
  <p:tag name="KSO_WM_UNIT_INDEX" val="1_1_1"/>
  <p:tag name="KSO_WM_UNIT_ID" val="custom20204426_27*l_h_a*1_1_1"/>
  <p:tag name="KSO_WM_TEMPLATE_CATEGORY" val="custom"/>
  <p:tag name="KSO_WM_TEMPLATE_INDEX" val="20204426"/>
  <p:tag name="KSO_WM_UNIT_LAYERLEVEL" val="1_1_1"/>
  <p:tag name="KSO_WM_TAG_VERSION" val="1.0"/>
  <p:tag name="KSO_WM_BEAUTIFY_FLAG" val="#wm#"/>
  <p:tag name="KSO_WM_UNIT_PRESET_TEXT" val="单击此处添加小标题"/>
  <p:tag name="KSO_WM_UNIT_TEXT_FILL_FORE_SCHEMECOLOR_INDEX" val="13"/>
  <p:tag name="KSO_WM_UNIT_TEXT_FILL_TYPE" val="1"/>
  <p:tag name="KSO_WM_UNIT_USESOURCEFORMAT_APPLY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COLOR_SCHEME_SHAPE_ID" val="53"/>
  <p:tag name="KSO_WM_UNIT_COLOR_SCHEME_PARENT_PAGE" val="0_1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SUBTYPE" val="b"/>
  <p:tag name="KSO_WM_UNIT_TYPE" val="l_h_i"/>
  <p:tag name="KSO_WM_UNIT_INDEX" val="1_1_1"/>
  <p:tag name="KSO_WM_UNIT_ID" val="custom20204426_27*l_h_i*1_1_1"/>
  <p:tag name="KSO_WM_TEMPLATE_CATEGORY" val="custom"/>
  <p:tag name="KSO_WM_TEMPLATE_INDEX" val="20204426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81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i"/>
  <p:tag name="KSO_WM_UNIT_INDEX" val="1_1_2"/>
  <p:tag name="KSO_WM_UNIT_ID" val="custom20204426_27*l_h_i*1_1_2"/>
  <p:tag name="KSO_WM_TEMPLATE_CATEGORY" val="custom"/>
  <p:tag name="KSO_WM_TEMPLATE_INDEX" val="2020442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82.xml><?xml version="1.0" encoding="utf-8"?>
<p:tagLst xmlns:p="http://schemas.openxmlformats.org/presentationml/2006/main">
  <p:tag name="KSO_WM_UNIT_TEXT_PART_ID_V2" val="c-3-1"/>
  <p:tag name="KSO_WM_UNIT_COLOR_SCHEME_SHAPE_ID" val="60"/>
  <p:tag name="KSO_WM_UNIT_COLOR_SCHEME_PARENT_PAGE" val="0_3"/>
  <p:tag name="KSO_WM_UNIT_DIAGRAM_MODELTYPE" val="stripeEnum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a"/>
  <p:tag name="KSO_WM_UNIT_INDEX" val="1_1_1"/>
  <p:tag name="KSO_WM_UNIT_ID" val="custom20204426_27*l_h_a*1_1_1"/>
  <p:tag name="KSO_WM_TEMPLATE_CATEGORY" val="custom"/>
  <p:tag name="KSO_WM_TEMPLATE_INDEX" val="20204426"/>
  <p:tag name="KSO_WM_UNIT_LAYERLEVEL" val="1_1_1"/>
  <p:tag name="KSO_WM_TAG_VERSION" val="1.0"/>
  <p:tag name="KSO_WM_BEAUTIFY_FLAG" val="#wm#"/>
  <p:tag name="KSO_WM_UNIT_PRESET_TEXT" val="单击此处添加小标题"/>
  <p:tag name="KSO_WM_UNIT_TEXT_FILL_FORE_SCHEMECOLOR_INDEX" val="13"/>
  <p:tag name="KSO_WM_UNIT_TEXT_FILL_TYPE" val="1"/>
  <p:tag name="KSO_WM_UNIT_USESOURCEFORMAT_APPLY" val="1"/>
</p:tagLst>
</file>

<file path=ppt/tags/tag83.xml><?xml version="1.0" encoding="utf-8"?>
<p:tagLst xmlns:p="http://schemas.openxmlformats.org/presentationml/2006/main">
  <p:tag name="KSO_WM_UNIT_COLOR_SCHEME_SHAPE_ID" val="58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SUBTYPE" val="d"/>
  <p:tag name="KSO_WM_UNIT_TYPE" val="l_h_i"/>
  <p:tag name="KSO_WM_UNIT_INDEX" val="1_1_3"/>
  <p:tag name="KSO_WM_UNIT_ID" val="custom20204426_27*l_h_i*1_1_3"/>
  <p:tag name="KSO_WM_TEMPLATE_CATEGORY" val="custom"/>
  <p:tag name="KSO_WM_TEMPLATE_INDEX" val="20204426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84.xml><?xml version="1.0" encoding="utf-8"?>
<p:tagLst xmlns:p="http://schemas.openxmlformats.org/presentationml/2006/main">
  <p:tag name="KSO_WM_UNIT_COLOR_SCHEME_SHAPE_ID" val="53"/>
  <p:tag name="KSO_WM_UNIT_COLOR_SCHEME_PARENT_PAGE" val="0_1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SUBTYPE" val="b"/>
  <p:tag name="KSO_WM_UNIT_TYPE" val="l_h_i"/>
  <p:tag name="KSO_WM_UNIT_INDEX" val="1_1_1"/>
  <p:tag name="KSO_WM_UNIT_ID" val="custom20204426_27*l_h_i*1_1_1"/>
  <p:tag name="KSO_WM_TEMPLATE_CATEGORY" val="custom"/>
  <p:tag name="KSO_WM_TEMPLATE_INDEX" val="20204426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85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i"/>
  <p:tag name="KSO_WM_UNIT_INDEX" val="1_1_2"/>
  <p:tag name="KSO_WM_UNIT_ID" val="custom20204426_27*l_h_i*1_1_2"/>
  <p:tag name="KSO_WM_TEMPLATE_CATEGORY" val="custom"/>
  <p:tag name="KSO_WM_TEMPLATE_INDEX" val="2020442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86.xml><?xml version="1.0" encoding="utf-8"?>
<p:tagLst xmlns:p="http://schemas.openxmlformats.org/presentationml/2006/main">
  <p:tag name="KSO_WM_UNIT_TEXT_PART_ID_V2" val="c-3-1"/>
  <p:tag name="KSO_WM_UNIT_COLOR_SCHEME_SHAPE_ID" val="60"/>
  <p:tag name="KSO_WM_UNIT_COLOR_SCHEME_PARENT_PAGE" val="0_3"/>
  <p:tag name="KSO_WM_UNIT_DIAGRAM_MODELTYPE" val="stripeEnum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a"/>
  <p:tag name="KSO_WM_UNIT_INDEX" val="1_1_1"/>
  <p:tag name="KSO_WM_UNIT_ID" val="custom20204426_27*l_h_a*1_1_1"/>
  <p:tag name="KSO_WM_TEMPLATE_CATEGORY" val="custom"/>
  <p:tag name="KSO_WM_TEMPLATE_INDEX" val="20204426"/>
  <p:tag name="KSO_WM_UNIT_LAYERLEVEL" val="1_1_1"/>
  <p:tag name="KSO_WM_TAG_VERSION" val="1.0"/>
  <p:tag name="KSO_WM_BEAUTIFY_FLAG" val="#wm#"/>
  <p:tag name="KSO_WM_UNIT_PRESET_TEXT" val="单击此处添加小标题"/>
  <p:tag name="KSO_WM_UNIT_TEXT_FILL_FORE_SCHEMECOLOR_INDEX" val="13"/>
  <p:tag name="KSO_WM_UNIT_TEXT_FILL_TYPE" val="1"/>
  <p:tag name="KSO_WM_UNIT_USESOURCEFORMAT_APPLY" val="1"/>
</p:tagLst>
</file>

<file path=ppt/tags/tag87.xml><?xml version="1.0" encoding="utf-8"?>
<p:tagLst xmlns:p="http://schemas.openxmlformats.org/presentationml/2006/main">
  <p:tag name="KSO_WM_UNIT_COLOR_SCHEME_SHAPE_ID" val="58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SUBTYPE" val="d"/>
  <p:tag name="KSO_WM_UNIT_TYPE" val="l_h_i"/>
  <p:tag name="KSO_WM_UNIT_INDEX" val="1_1_3"/>
  <p:tag name="KSO_WM_UNIT_ID" val="custom20204426_27*l_h_i*1_1_3"/>
  <p:tag name="KSO_WM_TEMPLATE_CATEGORY" val="custom"/>
  <p:tag name="KSO_WM_TEMPLATE_INDEX" val="20204426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88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i"/>
  <p:tag name="KSO_WM_UNIT_INDEX" val="1_1_2"/>
  <p:tag name="KSO_WM_UNIT_ID" val="custom20204426_27*l_h_i*1_1_2"/>
  <p:tag name="KSO_WM_TEMPLATE_CATEGORY" val="custom"/>
  <p:tag name="KSO_WM_TEMPLATE_INDEX" val="2020442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89.xml><?xml version="1.0" encoding="utf-8"?>
<p:tagLst xmlns:p="http://schemas.openxmlformats.org/presentationml/2006/main">
  <p:tag name="KSO_WM_UNIT_COLOR_SCHEME_SHAPE_ID" val="58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SUBTYPE" val="d"/>
  <p:tag name="KSO_WM_UNIT_TYPE" val="l_h_i"/>
  <p:tag name="KSO_WM_UNIT_INDEX" val="1_1_3"/>
  <p:tag name="KSO_WM_UNIT_ID" val="custom20204426_27*l_h_i*1_1_3"/>
  <p:tag name="KSO_WM_TEMPLATE_CATEGORY" val="custom"/>
  <p:tag name="KSO_WM_TEMPLATE_INDEX" val="20204426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PLACING_PICTURE_USER_VIEWPORT" val="{&quot;height&quot;:4375,&quot;width&quot;:7372}"/>
</p:tagLst>
</file>

<file path=ppt/tags/tag91.xml><?xml version="1.0" encoding="utf-8"?>
<p:tagLst xmlns:p="http://schemas.openxmlformats.org/presentationml/2006/main">
  <p:tag name="COMMONDATA" val="eyJoZGlkIjoiMjYxNDkwOTNkOWQ3MzA0YTc1Y2I5MzY5MjM2NjE3NjIifQ==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3444</Words>
  <Application>WPS 演示</Application>
  <PresentationFormat>宽屏</PresentationFormat>
  <Paragraphs>463</Paragraphs>
  <Slides>36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57" baseType="lpstr">
      <vt:lpstr>Arial</vt:lpstr>
      <vt:lpstr>宋体</vt:lpstr>
      <vt:lpstr>Wingdings</vt:lpstr>
      <vt:lpstr>Wingdings</vt:lpstr>
      <vt:lpstr>字魂105号-简雅黑</vt:lpstr>
      <vt:lpstr>黑体</vt:lpstr>
      <vt:lpstr>Aparajita</vt:lpstr>
      <vt:lpstr>思源黑体</vt:lpstr>
      <vt:lpstr>Arial Unicode MS</vt:lpstr>
      <vt:lpstr>思源宋体</vt:lpstr>
      <vt:lpstr>思源黑体 CN Medium</vt:lpstr>
      <vt:lpstr>Calibri</vt:lpstr>
      <vt:lpstr>Impact</vt:lpstr>
      <vt:lpstr>微软雅黑</vt:lpstr>
      <vt:lpstr>思源黑体 CN Normal</vt:lpstr>
      <vt:lpstr>Arial Unicode MS</vt:lpstr>
      <vt:lpstr>字魂58号-创中黑</vt:lpstr>
      <vt:lpstr>仿宋</vt:lpstr>
      <vt:lpstr>Times New Roman</vt:lpstr>
      <vt:lpstr>Nirmala UI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123</cp:lastModifiedBy>
  <cp:revision>353</cp:revision>
  <dcterms:created xsi:type="dcterms:W3CDTF">2019-06-19T02:08:00Z</dcterms:created>
  <dcterms:modified xsi:type="dcterms:W3CDTF">2023-12-29T08:56:42Z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680F3819F7BD4000BB02A2CD7DB7DD57</vt:lpwstr>
  </property>
</Properties>
</file>